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67" r:id="rId2"/>
    <p:sldId id="402" r:id="rId3"/>
    <p:sldId id="403" r:id="rId4"/>
    <p:sldId id="404" r:id="rId5"/>
    <p:sldId id="405" r:id="rId6"/>
    <p:sldId id="406" r:id="rId7"/>
    <p:sldId id="281" r:id="rId8"/>
    <p:sldId id="272" r:id="rId9"/>
    <p:sldId id="273" r:id="rId10"/>
    <p:sldId id="274" r:id="rId11"/>
    <p:sldId id="275" r:id="rId12"/>
    <p:sldId id="320" r:id="rId13"/>
  </p:sldIdLst>
  <p:sldSz cx="12192000" cy="6858000"/>
  <p:notesSz cx="6761163" cy="9931400"/>
  <p:defaultTextStyle>
    <a:defPPr>
      <a:defRPr lang="zh-CN"/>
    </a:defPPr>
    <a:lvl1pPr algn="ctr"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ctr"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ctr"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ctr"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ctr"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793" userDrawn="1">
          <p15:clr>
            <a:srgbClr val="A4A3A4"/>
          </p15:clr>
        </p15:guide>
        <p15:guide id="2" pos="34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6191"/>
    <a:srgbClr val="FFFF96"/>
    <a:srgbClr val="FA66CD"/>
    <a:srgbClr val="E6E6E6"/>
    <a:srgbClr val="999999"/>
    <a:srgbClr val="AFCDCD"/>
    <a:srgbClr val="00549C"/>
    <a:srgbClr val="0052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25" autoAdjust="0"/>
    <p:restoredTop sz="65751" autoAdjust="0"/>
  </p:normalViewPr>
  <p:slideViewPr>
    <p:cSldViewPr showGuides="1">
      <p:cViewPr varScale="1">
        <p:scale>
          <a:sx n="63" d="100"/>
          <a:sy n="63" d="100"/>
        </p:scale>
        <p:origin x="1272" y="67"/>
      </p:cViewPr>
      <p:guideLst>
        <p:guide orient="horz" pos="3793"/>
        <p:guide pos="34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725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6002" name="Rectangle 2"/>
          <p:cNvSpPr>
            <a:spLocks noGrp="1" noChangeArrowheads="1"/>
          </p:cNvSpPr>
          <p:nvPr>
            <p:ph type="hdr" sz="quarter"/>
          </p:nvPr>
        </p:nvSpPr>
        <p:spPr bwMode="auto">
          <a:xfrm>
            <a:off x="0" y="0"/>
            <a:ext cx="293052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200">
                <a:latin typeface="Arial" pitchFamily="34" charset="0"/>
              </a:defRPr>
            </a:lvl1pPr>
          </a:lstStyle>
          <a:p>
            <a:pPr>
              <a:defRPr/>
            </a:pPr>
            <a:endParaRPr lang="en-US" altLang="zh-CN"/>
          </a:p>
        </p:txBody>
      </p:sp>
      <p:sp>
        <p:nvSpPr>
          <p:cNvPr id="256003" name="Rectangle 3"/>
          <p:cNvSpPr>
            <a:spLocks noGrp="1" noChangeArrowheads="1"/>
          </p:cNvSpPr>
          <p:nvPr>
            <p:ph type="dt" sz="quarter" idx="1"/>
          </p:nvPr>
        </p:nvSpPr>
        <p:spPr bwMode="auto">
          <a:xfrm>
            <a:off x="3829050" y="0"/>
            <a:ext cx="293052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Arial" pitchFamily="34" charset="0"/>
              </a:defRPr>
            </a:lvl1pPr>
          </a:lstStyle>
          <a:p>
            <a:pPr>
              <a:defRPr/>
            </a:pPr>
            <a:endParaRPr lang="en-US" altLang="zh-CN"/>
          </a:p>
        </p:txBody>
      </p:sp>
      <p:sp>
        <p:nvSpPr>
          <p:cNvPr id="256004" name="Rectangle 4"/>
          <p:cNvSpPr>
            <a:spLocks noGrp="1" noChangeArrowheads="1"/>
          </p:cNvSpPr>
          <p:nvPr>
            <p:ph type="ftr" sz="quarter" idx="2"/>
          </p:nvPr>
        </p:nvSpPr>
        <p:spPr bwMode="auto">
          <a:xfrm>
            <a:off x="0" y="9432925"/>
            <a:ext cx="293052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defRPr sz="1200">
                <a:latin typeface="Arial" pitchFamily="34" charset="0"/>
              </a:defRPr>
            </a:lvl1pPr>
          </a:lstStyle>
          <a:p>
            <a:pPr>
              <a:defRPr/>
            </a:pPr>
            <a:endParaRPr lang="en-US" altLang="zh-CN"/>
          </a:p>
        </p:txBody>
      </p:sp>
      <p:sp>
        <p:nvSpPr>
          <p:cNvPr id="256005" name="Rectangle 5"/>
          <p:cNvSpPr>
            <a:spLocks noGrp="1" noChangeArrowheads="1"/>
          </p:cNvSpPr>
          <p:nvPr>
            <p:ph type="sldNum" sz="quarter" idx="3"/>
          </p:nvPr>
        </p:nvSpPr>
        <p:spPr bwMode="auto">
          <a:xfrm>
            <a:off x="3829050" y="9432925"/>
            <a:ext cx="293052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FF506935-F7B3-4240-AAE7-A84C61B1B6B1}" type="slidenum">
              <a:rPr lang="en-US" altLang="zh-CN"/>
              <a:pPr/>
              <a:t>‹#›</a:t>
            </a:fld>
            <a:endParaRPr lang="en-US" altLang="zh-CN"/>
          </a:p>
        </p:txBody>
      </p:sp>
    </p:spTree>
    <p:extLst>
      <p:ext uri="{BB962C8B-B14F-4D97-AF65-F5344CB8AC3E}">
        <p14:creationId xmlns:p14="http://schemas.microsoft.com/office/powerpoint/2010/main" val="348891654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3714" name="Rectangle 2"/>
          <p:cNvSpPr>
            <a:spLocks noGrp="1" noChangeArrowheads="1"/>
          </p:cNvSpPr>
          <p:nvPr>
            <p:ph type="hdr" sz="quarter"/>
          </p:nvPr>
        </p:nvSpPr>
        <p:spPr bwMode="auto">
          <a:xfrm>
            <a:off x="0" y="0"/>
            <a:ext cx="293052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200">
                <a:latin typeface="Arial" pitchFamily="34" charset="0"/>
              </a:defRPr>
            </a:lvl1pPr>
          </a:lstStyle>
          <a:p>
            <a:pPr>
              <a:defRPr/>
            </a:pPr>
            <a:endParaRPr lang="en-US" altLang="zh-CN"/>
          </a:p>
        </p:txBody>
      </p:sp>
      <p:sp>
        <p:nvSpPr>
          <p:cNvPr id="243715" name="Rectangle 3"/>
          <p:cNvSpPr>
            <a:spLocks noGrp="1" noChangeArrowheads="1"/>
          </p:cNvSpPr>
          <p:nvPr>
            <p:ph type="dt" idx="1"/>
          </p:nvPr>
        </p:nvSpPr>
        <p:spPr bwMode="auto">
          <a:xfrm>
            <a:off x="3829050" y="0"/>
            <a:ext cx="293052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Arial" pitchFamily="34" charset="0"/>
              </a:defRPr>
            </a:lvl1pPr>
          </a:lstStyle>
          <a:p>
            <a:pPr>
              <a:defRPr/>
            </a:pPr>
            <a:endParaRPr lang="en-US" altLang="zh-CN"/>
          </a:p>
        </p:txBody>
      </p:sp>
      <p:sp>
        <p:nvSpPr>
          <p:cNvPr id="36868" name="Rectangle 4"/>
          <p:cNvSpPr>
            <a:spLocks noGrp="1" noRot="1" noChangeAspect="1" noChangeArrowheads="1" noTextEdit="1"/>
          </p:cNvSpPr>
          <p:nvPr>
            <p:ph type="sldImg" idx="2"/>
          </p:nvPr>
        </p:nvSpPr>
        <p:spPr bwMode="auto">
          <a:xfrm>
            <a:off x="71438" y="744538"/>
            <a:ext cx="6619875" cy="3724275"/>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43717" name="Rectangle 5"/>
          <p:cNvSpPr>
            <a:spLocks noGrp="1" noChangeArrowheads="1"/>
          </p:cNvSpPr>
          <p:nvPr>
            <p:ph type="body" sz="quarter" idx="3"/>
          </p:nvPr>
        </p:nvSpPr>
        <p:spPr bwMode="auto">
          <a:xfrm>
            <a:off x="676275" y="4718050"/>
            <a:ext cx="5408613" cy="4468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243718" name="Rectangle 6"/>
          <p:cNvSpPr>
            <a:spLocks noGrp="1" noChangeArrowheads="1"/>
          </p:cNvSpPr>
          <p:nvPr>
            <p:ph type="ftr" sz="quarter" idx="4"/>
          </p:nvPr>
        </p:nvSpPr>
        <p:spPr bwMode="auto">
          <a:xfrm>
            <a:off x="0" y="9432925"/>
            <a:ext cx="293052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defRPr sz="1200">
                <a:latin typeface="Arial" pitchFamily="34" charset="0"/>
              </a:defRPr>
            </a:lvl1pPr>
          </a:lstStyle>
          <a:p>
            <a:pPr>
              <a:defRPr/>
            </a:pPr>
            <a:endParaRPr lang="en-US" altLang="zh-CN"/>
          </a:p>
        </p:txBody>
      </p:sp>
      <p:sp>
        <p:nvSpPr>
          <p:cNvPr id="243719" name="Rectangle 7"/>
          <p:cNvSpPr>
            <a:spLocks noGrp="1" noChangeArrowheads="1"/>
          </p:cNvSpPr>
          <p:nvPr>
            <p:ph type="sldNum" sz="quarter" idx="5"/>
          </p:nvPr>
        </p:nvSpPr>
        <p:spPr bwMode="auto">
          <a:xfrm>
            <a:off x="3829050" y="9432925"/>
            <a:ext cx="293052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DF95EA05-6966-4924-A9B3-CA120862BDD1}" type="slidenum">
              <a:rPr lang="en-US" altLang="zh-CN"/>
              <a:pPr/>
              <a:t>‹#›</a:t>
            </a:fld>
            <a:endParaRPr lang="en-US" altLang="zh-CN"/>
          </a:p>
        </p:txBody>
      </p:sp>
    </p:spTree>
    <p:extLst>
      <p:ext uri="{BB962C8B-B14F-4D97-AF65-F5344CB8AC3E}">
        <p14:creationId xmlns:p14="http://schemas.microsoft.com/office/powerpoint/2010/main" val="1920469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lgn="l" eaLnBrk="0" hangingPunct="0">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lgn="l" eaLnBrk="0" hangingPunct="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lgn="r" eaLnBrk="1" hangingPunct="1">
              <a:spcBef>
                <a:spcPct val="0"/>
              </a:spcBef>
            </a:pPr>
            <a:fld id="{40DA7BCE-9730-45AC-A0CC-B5679448D669}" type="slidenum">
              <a:rPr lang="en-US" altLang="zh-CN"/>
              <a:pPr algn="r" eaLnBrk="1" hangingPunct="1">
                <a:spcBef>
                  <a:spcPct val="0"/>
                </a:spcBef>
              </a:pPr>
              <a:t>1</a:t>
            </a:fld>
            <a:endParaRPr lang="en-US" altLang="zh-CN"/>
          </a:p>
        </p:txBody>
      </p:sp>
      <p:sp>
        <p:nvSpPr>
          <p:cNvPr id="37891" name="Rectangle 2"/>
          <p:cNvSpPr>
            <a:spLocks noGrp="1" noRot="1" noChangeAspect="1" noChangeArrowheads="1" noTextEdit="1"/>
          </p:cNvSpPr>
          <p:nvPr>
            <p:ph type="sldImg"/>
          </p:nvPr>
        </p:nvSpPr>
        <p:spPr>
          <a:xfrm>
            <a:off x="71438" y="744538"/>
            <a:ext cx="6619875" cy="3724275"/>
          </a:xfrm>
          <a:ln/>
        </p:spPr>
      </p:sp>
      <p:sp>
        <p:nvSpPr>
          <p:cNvPr id="37892" name="Rectangle 3"/>
          <p:cNvSpPr>
            <a:spLocks noGrp="1" noChangeArrowheads="1"/>
          </p:cNvSpPr>
          <p:nvPr>
            <p:ph type="body" idx="1"/>
          </p:nvPr>
        </p:nvSpPr>
        <p:spPr>
          <a:noFill/>
        </p:spPr>
        <p:txBody>
          <a:bodyPr/>
          <a:lstStyle/>
          <a:p>
            <a:pPr eaLnBrk="1" hangingPunct="1"/>
            <a:endParaRPr lang="en-US" altLang="zh-CN" smtClean="0"/>
          </a:p>
        </p:txBody>
      </p:sp>
    </p:spTree>
    <p:extLst>
      <p:ext uri="{BB962C8B-B14F-4D97-AF65-F5344CB8AC3E}">
        <p14:creationId xmlns:p14="http://schemas.microsoft.com/office/powerpoint/2010/main" val="1609465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禅的意义就是在定中产生无上的智慧，以无上的智慧来印证，证明一切事物的真如实相的智慧，这叫作禅。</a:t>
            </a:r>
          </a:p>
          <a:p>
            <a:r>
              <a:rPr lang="zh-CN" altLang="en-US" dirty="0" smtClean="0"/>
              <a:t>禅学，是佛教的一种思想，其大意是放弃用已有的知识、逻辑来解决问题。认为真正最为容易且最为有效的方法是直接用源于自我内心的感悟来解决问题，寻回并证入自性。其理论认为这种方法不受任何知识、任何逻辑、任何常理所束缚，是真正源自于自我（你自己）的，所以也是最适合解决自我（你自己）的问题的。也就是说可以把禅理解为是一种最为简单也是最为有效的解决问题的方法。</a:t>
            </a:r>
          </a:p>
          <a:p>
            <a:r>
              <a:rPr lang="zh-CN" altLang="en-US" dirty="0" smtClean="0"/>
              <a:t>禅是无，禅是有，禅是实，禅是虚，禅是天地万物！</a:t>
            </a:r>
            <a:endParaRPr lang="en-US" altLang="zh-CN" dirty="0" smtClean="0"/>
          </a:p>
          <a:p>
            <a:pPr>
              <a:lnSpc>
                <a:spcPts val="1200"/>
              </a:lnSpc>
            </a:pPr>
            <a:r>
              <a:rPr lang="zh-CN" altLang="en-US" sz="1200" dirty="0" smtClean="0">
                <a:solidFill>
                  <a:srgbClr val="000000"/>
                </a:solidFill>
                <a:latin typeface="Times New Roman" panose="02020603050405020304" pitchFamily="18" charset="0"/>
              </a:rPr>
              <a:t>为何将题目定为演说之禅，由于本次介绍是一个思想，而不是一系列固化的、必须遵循的规则。设计和演示幻灯片的方法很多。因为没有万能的方法，例如多媒体的</a:t>
            </a:r>
            <a:r>
              <a:rPr lang="en-US" altLang="zh-CN" sz="1200" dirty="0" smtClean="0">
                <a:solidFill>
                  <a:srgbClr val="000000"/>
                </a:solidFill>
                <a:latin typeface="Calibri" panose="020F0502020204030204" pitchFamily="34" charset="0"/>
              </a:rPr>
              <a:t>PPT</a:t>
            </a:r>
            <a:r>
              <a:rPr lang="zh-CN" altLang="en-US" sz="1200" dirty="0" smtClean="0">
                <a:solidFill>
                  <a:srgbClr val="000000"/>
                </a:solidFill>
                <a:latin typeface="Times New Roman" panose="02020603050405020304" pitchFamily="18" charset="0"/>
              </a:rPr>
              <a:t>可以达到非常好的效果，但并不通用。究竟使用何种方法还需要根据实际情况来决定。</a:t>
            </a:r>
          </a:p>
          <a:p>
            <a:pPr>
              <a:lnSpc>
                <a:spcPts val="1200"/>
              </a:lnSpc>
            </a:pPr>
            <a:endParaRPr lang="zh-CN" altLang="en-US" sz="1200" dirty="0" smtClean="0">
              <a:solidFill>
                <a:srgbClr val="000000"/>
              </a:solidFill>
              <a:latin typeface="Times New Roman" panose="02020603050405020304" pitchFamily="18" charset="0"/>
            </a:endParaRP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F95EA05-6966-4924-A9B3-CA120862BDD1}" type="slidenum">
              <a:rPr lang="en-US" altLang="zh-CN" smtClean="0"/>
              <a:pPr/>
              <a:t>3</a:t>
            </a:fld>
            <a:endParaRPr lang="en-US" altLang="zh-CN"/>
          </a:p>
        </p:txBody>
      </p:sp>
    </p:spTree>
    <p:extLst>
      <p:ext uri="{BB962C8B-B14F-4D97-AF65-F5344CB8AC3E}">
        <p14:creationId xmlns:p14="http://schemas.microsoft.com/office/powerpoint/2010/main" val="1608709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图中在</a:t>
            </a:r>
            <a:r>
              <a:rPr lang="en-US" altLang="zh-CN" dirty="0" smtClean="0"/>
              <a:t>Steve Jobs</a:t>
            </a:r>
            <a:r>
              <a:rPr lang="zh-CN" altLang="en-US" dirty="0" smtClean="0"/>
              <a:t>站在幻灯片与听众之间，为大家介绍</a:t>
            </a:r>
            <a:r>
              <a:rPr lang="en-US" altLang="zh-CN" dirty="0" smtClean="0"/>
              <a:t>PPT</a:t>
            </a:r>
            <a:r>
              <a:rPr lang="zh-CN" altLang="en-US" dirty="0" smtClean="0"/>
              <a:t>对应的背景信息。背后的</a:t>
            </a:r>
          </a:p>
          <a:p>
            <a:r>
              <a:rPr lang="zh-CN" altLang="en-US" dirty="0" smtClean="0"/>
              <a:t>就是一个非常庞大的幻灯片。上面写的非常简单</a:t>
            </a:r>
            <a:r>
              <a:rPr lang="en-US" altLang="zh-CN" dirty="0" smtClean="0"/>
              <a:t>iPhone Apple reinvents the phone</a:t>
            </a:r>
            <a:r>
              <a:rPr lang="zh-CN" altLang="en-US" dirty="0" smtClean="0"/>
              <a:t>。</a:t>
            </a: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dirty="0" smtClean="0">
                <a:solidFill>
                  <a:srgbClr val="000000"/>
                </a:solidFill>
                <a:latin typeface="Times New Roman" panose="02020603050405020304" pitchFamily="18" charset="0"/>
              </a:rPr>
              <a:t>也就是说苹果公司重新发明了手机</a:t>
            </a:r>
            <a:r>
              <a:rPr lang="en-US" altLang="zh-CN" sz="1200" dirty="0" smtClean="0">
                <a:solidFill>
                  <a:srgbClr val="000000"/>
                </a:solidFill>
                <a:latin typeface="Calibri" panose="020F0502020204030204" pitchFamily="34" charset="0"/>
              </a:rPr>
              <a:t>——iPhone</a:t>
            </a:r>
          </a:p>
          <a:p>
            <a:endParaRPr lang="zh-CN" altLang="en-US" dirty="0"/>
          </a:p>
        </p:txBody>
      </p:sp>
      <p:sp>
        <p:nvSpPr>
          <p:cNvPr id="4" name="灯片编号占位符 3"/>
          <p:cNvSpPr>
            <a:spLocks noGrp="1"/>
          </p:cNvSpPr>
          <p:nvPr>
            <p:ph type="sldNum" sz="quarter" idx="10"/>
          </p:nvPr>
        </p:nvSpPr>
        <p:spPr/>
        <p:txBody>
          <a:bodyPr/>
          <a:lstStyle/>
          <a:p>
            <a:fld id="{DF95EA05-6966-4924-A9B3-CA120862BDD1}" type="slidenum">
              <a:rPr lang="en-US" altLang="zh-CN" smtClean="0"/>
              <a:pPr/>
              <a:t>4</a:t>
            </a:fld>
            <a:endParaRPr lang="en-US" altLang="zh-CN"/>
          </a:p>
        </p:txBody>
      </p:sp>
    </p:spTree>
    <p:extLst>
      <p:ext uri="{BB962C8B-B14F-4D97-AF65-F5344CB8AC3E}">
        <p14:creationId xmlns:p14="http://schemas.microsoft.com/office/powerpoint/2010/main" val="379347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lvl1pPr algn="l" eaLnBrk="0" hangingPunct="0">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lgn="l" eaLnBrk="0" hangingPunct="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lgn="r" eaLnBrk="1" hangingPunct="1">
              <a:spcBef>
                <a:spcPct val="0"/>
              </a:spcBef>
            </a:pPr>
            <a:fld id="{99AD5C23-9515-4693-A4E3-A2231FF86831}" type="slidenum">
              <a:rPr lang="en-US" altLang="zh-CN"/>
              <a:pPr algn="r" eaLnBrk="1" hangingPunct="1">
                <a:spcBef>
                  <a:spcPct val="0"/>
                </a:spcBef>
              </a:pPr>
              <a:t>7</a:t>
            </a:fld>
            <a:endParaRPr lang="en-US" altLang="zh-CN"/>
          </a:p>
        </p:txBody>
      </p:sp>
      <p:sp>
        <p:nvSpPr>
          <p:cNvPr id="41987" name="Rectangle 2"/>
          <p:cNvSpPr>
            <a:spLocks noGrp="1" noRot="1" noChangeAspect="1" noChangeArrowheads="1" noTextEdit="1"/>
          </p:cNvSpPr>
          <p:nvPr>
            <p:ph type="sldImg"/>
          </p:nvPr>
        </p:nvSpPr>
        <p:spPr>
          <a:xfrm>
            <a:off x="71438" y="744538"/>
            <a:ext cx="6619875" cy="3724275"/>
          </a:xfrm>
          <a:ln/>
        </p:spPr>
      </p:sp>
      <p:sp>
        <p:nvSpPr>
          <p:cNvPr id="41988" name="Rectangle 3"/>
          <p:cNvSpPr>
            <a:spLocks noGrp="1" noChangeArrowheads="1"/>
          </p:cNvSpPr>
          <p:nvPr>
            <p:ph type="body" idx="1"/>
          </p:nvPr>
        </p:nvSpPr>
        <p:spPr>
          <a:noFill/>
        </p:spPr>
        <p:txBody>
          <a:bodyPr/>
          <a:lstStyle/>
          <a:p>
            <a:pPr eaLnBrk="1" hangingPunct="1"/>
            <a:endParaRPr lang="en-US" altLang="zh-CN" smtClean="0"/>
          </a:p>
        </p:txBody>
      </p:sp>
    </p:spTree>
    <p:extLst>
      <p:ext uri="{BB962C8B-B14F-4D97-AF65-F5344CB8AC3E}">
        <p14:creationId xmlns:p14="http://schemas.microsoft.com/office/powerpoint/2010/main" val="12070756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lvl1pPr algn="l" eaLnBrk="0" hangingPunct="0">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lgn="l" eaLnBrk="0" hangingPunct="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lgn="r" eaLnBrk="1" hangingPunct="1">
              <a:spcBef>
                <a:spcPct val="0"/>
              </a:spcBef>
            </a:pPr>
            <a:fld id="{BD734942-5F3E-4FC7-933A-80D0F3E265D7}" type="slidenum">
              <a:rPr lang="en-US" altLang="zh-CN"/>
              <a:pPr algn="r" eaLnBrk="1" hangingPunct="1">
                <a:spcBef>
                  <a:spcPct val="0"/>
                </a:spcBef>
              </a:pPr>
              <a:t>8</a:t>
            </a:fld>
            <a:endParaRPr lang="en-US" altLang="zh-CN"/>
          </a:p>
        </p:txBody>
      </p:sp>
      <p:sp>
        <p:nvSpPr>
          <p:cNvPr id="43011" name="Rectangle 2"/>
          <p:cNvSpPr>
            <a:spLocks noGrp="1" noRot="1" noChangeAspect="1" noChangeArrowheads="1" noTextEdit="1"/>
          </p:cNvSpPr>
          <p:nvPr>
            <p:ph type="sldImg"/>
          </p:nvPr>
        </p:nvSpPr>
        <p:spPr>
          <a:xfrm>
            <a:off x="71438" y="744538"/>
            <a:ext cx="6619875" cy="3724275"/>
          </a:xfrm>
          <a:ln/>
        </p:spPr>
      </p:sp>
      <p:sp>
        <p:nvSpPr>
          <p:cNvPr id="43012" name="Rectangle 3"/>
          <p:cNvSpPr>
            <a:spLocks noGrp="1" noChangeArrowheads="1"/>
          </p:cNvSpPr>
          <p:nvPr>
            <p:ph type="body" idx="1"/>
          </p:nvPr>
        </p:nvSpPr>
        <p:spPr>
          <a:noFill/>
        </p:spPr>
        <p:txBody>
          <a:bodyPr/>
          <a:lstStyle/>
          <a:p>
            <a:pPr eaLnBrk="1" hangingPunct="1"/>
            <a:endParaRPr lang="en-US" altLang="zh-CN" smtClean="0"/>
          </a:p>
        </p:txBody>
      </p:sp>
    </p:spTree>
    <p:extLst>
      <p:ext uri="{BB962C8B-B14F-4D97-AF65-F5344CB8AC3E}">
        <p14:creationId xmlns:p14="http://schemas.microsoft.com/office/powerpoint/2010/main" val="2888950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lvl1pPr algn="l" eaLnBrk="0" hangingPunct="0">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lgn="l" eaLnBrk="0" hangingPunct="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lgn="r" eaLnBrk="1" hangingPunct="1">
              <a:spcBef>
                <a:spcPct val="0"/>
              </a:spcBef>
            </a:pPr>
            <a:fld id="{2BE72B8D-D67D-42CA-962B-52CFC7FE4FBE}" type="slidenum">
              <a:rPr lang="en-US" altLang="zh-CN"/>
              <a:pPr algn="r" eaLnBrk="1" hangingPunct="1">
                <a:spcBef>
                  <a:spcPct val="0"/>
                </a:spcBef>
              </a:pPr>
              <a:t>9</a:t>
            </a:fld>
            <a:endParaRPr lang="en-US" altLang="zh-CN"/>
          </a:p>
        </p:txBody>
      </p:sp>
      <p:sp>
        <p:nvSpPr>
          <p:cNvPr id="44035" name="Rectangle 2"/>
          <p:cNvSpPr>
            <a:spLocks noGrp="1" noRot="1" noChangeAspect="1" noChangeArrowheads="1" noTextEdit="1"/>
          </p:cNvSpPr>
          <p:nvPr>
            <p:ph type="sldImg"/>
          </p:nvPr>
        </p:nvSpPr>
        <p:spPr>
          <a:xfrm>
            <a:off x="71438" y="744538"/>
            <a:ext cx="6619875" cy="3724275"/>
          </a:xfrm>
          <a:ln/>
        </p:spPr>
      </p:sp>
      <p:sp>
        <p:nvSpPr>
          <p:cNvPr id="44036" name="Rectangle 3"/>
          <p:cNvSpPr>
            <a:spLocks noGrp="1" noChangeArrowheads="1"/>
          </p:cNvSpPr>
          <p:nvPr>
            <p:ph type="body" idx="1"/>
          </p:nvPr>
        </p:nvSpPr>
        <p:spPr>
          <a:noFill/>
        </p:spPr>
        <p:txBody>
          <a:bodyPr/>
          <a:lstStyle/>
          <a:p>
            <a:pPr eaLnBrk="1" hangingPunct="1"/>
            <a:endParaRPr lang="en-US" altLang="zh-CN" smtClean="0"/>
          </a:p>
        </p:txBody>
      </p:sp>
    </p:spTree>
    <p:extLst>
      <p:ext uri="{BB962C8B-B14F-4D97-AF65-F5344CB8AC3E}">
        <p14:creationId xmlns:p14="http://schemas.microsoft.com/office/powerpoint/2010/main" val="41433021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lvl1pPr algn="l" eaLnBrk="0" hangingPunct="0">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lgn="l" eaLnBrk="0" hangingPunct="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lgn="r" eaLnBrk="1" hangingPunct="1">
              <a:spcBef>
                <a:spcPct val="0"/>
              </a:spcBef>
            </a:pPr>
            <a:fld id="{B0EB4B65-4D42-42CE-9DC8-2891D92ADDB0}" type="slidenum">
              <a:rPr lang="en-US" altLang="zh-CN"/>
              <a:pPr algn="r" eaLnBrk="1" hangingPunct="1">
                <a:spcBef>
                  <a:spcPct val="0"/>
                </a:spcBef>
              </a:pPr>
              <a:t>10</a:t>
            </a:fld>
            <a:endParaRPr lang="en-US" altLang="zh-CN"/>
          </a:p>
        </p:txBody>
      </p:sp>
      <p:sp>
        <p:nvSpPr>
          <p:cNvPr id="45059" name="Rectangle 2"/>
          <p:cNvSpPr>
            <a:spLocks noGrp="1" noRot="1" noChangeAspect="1" noChangeArrowheads="1" noTextEdit="1"/>
          </p:cNvSpPr>
          <p:nvPr>
            <p:ph type="sldImg"/>
          </p:nvPr>
        </p:nvSpPr>
        <p:spPr>
          <a:xfrm>
            <a:off x="71438" y="744538"/>
            <a:ext cx="6619875" cy="3724275"/>
          </a:xfrm>
          <a:ln/>
        </p:spPr>
      </p:sp>
      <p:sp>
        <p:nvSpPr>
          <p:cNvPr id="45060" name="Rectangle 3"/>
          <p:cNvSpPr>
            <a:spLocks noGrp="1" noChangeArrowheads="1"/>
          </p:cNvSpPr>
          <p:nvPr>
            <p:ph type="body" idx="1"/>
          </p:nvPr>
        </p:nvSpPr>
        <p:spPr>
          <a:noFill/>
        </p:spPr>
        <p:txBody>
          <a:bodyPr/>
          <a:lstStyle/>
          <a:p>
            <a:pPr eaLnBrk="1" hangingPunct="1"/>
            <a:endParaRPr lang="en-US" altLang="zh-CN" smtClean="0"/>
          </a:p>
        </p:txBody>
      </p:sp>
    </p:spTree>
    <p:extLst>
      <p:ext uri="{BB962C8B-B14F-4D97-AF65-F5344CB8AC3E}">
        <p14:creationId xmlns:p14="http://schemas.microsoft.com/office/powerpoint/2010/main" val="39080307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lvl1pPr algn="l" eaLnBrk="0" hangingPunct="0">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lgn="l" eaLnBrk="0" hangingPunct="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lgn="r" eaLnBrk="1" hangingPunct="1">
              <a:spcBef>
                <a:spcPct val="0"/>
              </a:spcBef>
            </a:pPr>
            <a:fld id="{6A5F2E65-CB98-4FBB-93A4-3FD74425E7D5}" type="slidenum">
              <a:rPr lang="en-US" altLang="zh-CN"/>
              <a:pPr algn="r" eaLnBrk="1" hangingPunct="1">
                <a:spcBef>
                  <a:spcPct val="0"/>
                </a:spcBef>
              </a:pPr>
              <a:t>11</a:t>
            </a:fld>
            <a:endParaRPr lang="en-US" altLang="zh-CN"/>
          </a:p>
        </p:txBody>
      </p:sp>
      <p:sp>
        <p:nvSpPr>
          <p:cNvPr id="46083" name="Rectangle 2"/>
          <p:cNvSpPr>
            <a:spLocks noGrp="1" noRot="1" noChangeAspect="1" noChangeArrowheads="1" noTextEdit="1"/>
          </p:cNvSpPr>
          <p:nvPr>
            <p:ph type="sldImg"/>
          </p:nvPr>
        </p:nvSpPr>
        <p:spPr>
          <a:xfrm>
            <a:off x="71438" y="744538"/>
            <a:ext cx="6619875" cy="3724275"/>
          </a:xfrm>
          <a:ln/>
        </p:spPr>
      </p:sp>
      <p:sp>
        <p:nvSpPr>
          <p:cNvPr id="46084" name="Rectangle 3"/>
          <p:cNvSpPr>
            <a:spLocks noGrp="1" noChangeArrowheads="1"/>
          </p:cNvSpPr>
          <p:nvPr>
            <p:ph type="body" idx="1"/>
          </p:nvPr>
        </p:nvSpPr>
        <p:spPr>
          <a:noFill/>
        </p:spPr>
        <p:txBody>
          <a:bodyPr/>
          <a:lstStyle/>
          <a:p>
            <a:pPr eaLnBrk="1" hangingPunct="1"/>
            <a:endParaRPr lang="en-US" altLang="zh-CN" smtClean="0"/>
          </a:p>
        </p:txBody>
      </p:sp>
    </p:spTree>
    <p:extLst>
      <p:ext uri="{BB962C8B-B14F-4D97-AF65-F5344CB8AC3E}">
        <p14:creationId xmlns:p14="http://schemas.microsoft.com/office/powerpoint/2010/main" val="1909882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lvl1pPr algn="l" eaLnBrk="0" hangingPunct="0">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lgn="l" eaLnBrk="0" hangingPunct="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lgn="l" eaLnBrk="0" hangingPunct="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lgn="r" eaLnBrk="1" hangingPunct="1">
              <a:spcBef>
                <a:spcPct val="0"/>
              </a:spcBef>
            </a:pPr>
            <a:fld id="{95C283A2-C573-412C-B510-109A47479945}" type="slidenum">
              <a:rPr lang="en-US" altLang="zh-CN"/>
              <a:pPr algn="r" eaLnBrk="1" hangingPunct="1">
                <a:spcBef>
                  <a:spcPct val="0"/>
                </a:spcBef>
              </a:pPr>
              <a:t>12</a:t>
            </a:fld>
            <a:endParaRPr lang="en-US" altLang="zh-CN"/>
          </a:p>
        </p:txBody>
      </p:sp>
      <p:sp>
        <p:nvSpPr>
          <p:cNvPr id="47107" name="Rectangle 2"/>
          <p:cNvSpPr>
            <a:spLocks noGrp="1" noRot="1" noChangeAspect="1" noChangeArrowheads="1" noTextEdit="1"/>
          </p:cNvSpPr>
          <p:nvPr>
            <p:ph type="sldImg"/>
          </p:nvPr>
        </p:nvSpPr>
        <p:spPr>
          <a:xfrm>
            <a:off x="71438" y="744538"/>
            <a:ext cx="6619875" cy="3724275"/>
          </a:xfrm>
          <a:ln/>
        </p:spPr>
      </p:sp>
      <p:sp>
        <p:nvSpPr>
          <p:cNvPr id="47108" name="Rectangle 3"/>
          <p:cNvSpPr>
            <a:spLocks noGrp="1" noChangeArrowheads="1"/>
          </p:cNvSpPr>
          <p:nvPr>
            <p:ph type="body" idx="1"/>
          </p:nvPr>
        </p:nvSpPr>
        <p:spPr>
          <a:xfrm>
            <a:off x="901700" y="4718050"/>
            <a:ext cx="4957763" cy="4468813"/>
          </a:xfrm>
          <a:noFill/>
        </p:spPr>
        <p:txBody>
          <a:bodyPr/>
          <a:lstStyle/>
          <a:p>
            <a:pPr eaLnBrk="1" hangingPunct="1"/>
            <a:endParaRPr lang="en-US" altLang="zh-CN" smtClean="0"/>
          </a:p>
        </p:txBody>
      </p:sp>
    </p:spTree>
    <p:extLst>
      <p:ext uri="{BB962C8B-B14F-4D97-AF65-F5344CB8AC3E}">
        <p14:creationId xmlns:p14="http://schemas.microsoft.com/office/powerpoint/2010/main" val="25794716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stretch>
            <a:fillRect/>
          </a:stretch>
        </p:blipFill>
        <p:spPr>
          <a:xfrm>
            <a:off x="1" y="-6393"/>
            <a:ext cx="12192000" cy="6099690"/>
          </a:xfrm>
          <a:prstGeom prst="rect">
            <a:avLst/>
          </a:prstGeom>
        </p:spPr>
      </p:pic>
      <p:sp>
        <p:nvSpPr>
          <p:cNvPr id="2" name="标题 1"/>
          <p:cNvSpPr>
            <a:spLocks noGrp="1"/>
          </p:cNvSpPr>
          <p:nvPr>
            <p:ph type="title" hasCustomPrompt="1"/>
          </p:nvPr>
        </p:nvSpPr>
        <p:spPr>
          <a:xfrm>
            <a:off x="587824" y="620688"/>
            <a:ext cx="8150695" cy="1714202"/>
          </a:xfrm>
          <a:prstGeom prst="rect">
            <a:avLst/>
          </a:prstGeom>
        </p:spPr>
        <p:txBody>
          <a:bodyPr/>
          <a:lstStyle/>
          <a:p>
            <a:r>
              <a:rPr lang="en-US" altLang="zh-CN" dirty="0" smtClean="0">
                <a:solidFill>
                  <a:schemeClr val="tx1"/>
                </a:solidFill>
              </a:rPr>
              <a:t>Title</a:t>
            </a:r>
            <a:r>
              <a:rPr lang="zh-CN" altLang="en-US" dirty="0" smtClean="0">
                <a:solidFill>
                  <a:schemeClr val="tx1"/>
                </a:solidFill>
              </a:rPr>
              <a:t>主标题</a:t>
            </a:r>
            <a:r>
              <a:rPr lang="en-US" altLang="zh-CN" dirty="0" smtClean="0">
                <a:solidFill>
                  <a:schemeClr val="tx1"/>
                </a:solidFill>
              </a:rPr>
              <a:t>,</a:t>
            </a:r>
            <a:br>
              <a:rPr lang="en-US" altLang="zh-CN" dirty="0" smtClean="0">
                <a:solidFill>
                  <a:schemeClr val="tx1"/>
                </a:solidFill>
              </a:rPr>
            </a:br>
            <a:r>
              <a:rPr lang="zh-CN" altLang="en-US" dirty="0" smtClean="0">
                <a:solidFill>
                  <a:schemeClr val="tx1"/>
                </a:solidFill>
              </a:rPr>
              <a:t>英文：</a:t>
            </a:r>
            <a:r>
              <a:rPr lang="en-US" altLang="zh-CN" dirty="0" err="1" smtClean="0">
                <a:solidFill>
                  <a:schemeClr val="tx1"/>
                </a:solidFill>
              </a:rPr>
              <a:t>Frutiger</a:t>
            </a:r>
            <a:r>
              <a:rPr lang="en-US" altLang="zh-CN" dirty="0" smtClean="0">
                <a:solidFill>
                  <a:schemeClr val="tx1"/>
                </a:solidFill>
              </a:rPr>
              <a:t> 65 Bold 40pt </a:t>
            </a:r>
            <a:r>
              <a:rPr lang="zh-CN" altLang="en-US" dirty="0" smtClean="0">
                <a:solidFill>
                  <a:schemeClr val="tx1"/>
                </a:solidFill>
              </a:rPr>
              <a:t>；</a:t>
            </a:r>
            <a:r>
              <a:rPr lang="en-US" altLang="zh-CN" dirty="0" smtClean="0">
                <a:solidFill>
                  <a:schemeClr val="tx1"/>
                </a:solidFill>
              </a:rPr>
              <a:t/>
            </a:r>
            <a:br>
              <a:rPr lang="en-US" altLang="zh-CN" dirty="0" smtClean="0">
                <a:solidFill>
                  <a:schemeClr val="tx1"/>
                </a:solidFill>
              </a:rPr>
            </a:br>
            <a:r>
              <a:rPr lang="zh-CN" altLang="en-US" dirty="0" smtClean="0">
                <a:solidFill>
                  <a:schemeClr val="tx1"/>
                </a:solidFill>
              </a:rPr>
              <a:t>中文：黑体简 加粗 </a:t>
            </a:r>
            <a:r>
              <a:rPr lang="en-US" altLang="zh-CN" dirty="0" smtClean="0">
                <a:solidFill>
                  <a:schemeClr val="tx1"/>
                </a:solidFill>
              </a:rPr>
              <a:t>40pt</a:t>
            </a:r>
            <a:endParaRPr lang="zh-CN" altLang="en-US" dirty="0"/>
          </a:p>
        </p:txBody>
      </p:sp>
      <p:sp>
        <p:nvSpPr>
          <p:cNvPr id="9" name="Rectangle 5"/>
          <p:cNvSpPr>
            <a:spLocks noGrp="1" noChangeArrowheads="1"/>
          </p:cNvSpPr>
          <p:nvPr>
            <p:ph type="subTitle" idx="1"/>
          </p:nvPr>
        </p:nvSpPr>
        <p:spPr>
          <a:xfrm>
            <a:off x="609601" y="3645024"/>
            <a:ext cx="6551613" cy="1368425"/>
          </a:xfrm>
          <a:prstGeom prst="rect">
            <a:avLst/>
          </a:prstGeom>
        </p:spPr>
        <p:txBody>
          <a:bodyPr/>
          <a:lstStyle/>
          <a:p>
            <a:pPr eaLnBrk="1" hangingPunct="1"/>
            <a:r>
              <a:rPr lang="en-US" altLang="zh-CN" sz="2000" dirty="0" smtClean="0"/>
              <a:t>Speaker Name </a:t>
            </a:r>
            <a:r>
              <a:rPr lang="zh-CN" altLang="en-US" sz="2000" dirty="0" smtClean="0"/>
              <a:t>演讲人</a:t>
            </a:r>
          </a:p>
          <a:p>
            <a:pPr eaLnBrk="1" hangingPunct="1"/>
            <a:r>
              <a:rPr lang="en-US" altLang="zh-CN" sz="2000" dirty="0" smtClean="0"/>
              <a:t>Title</a:t>
            </a:r>
            <a:r>
              <a:rPr lang="zh-CN" altLang="en-US" sz="2000" dirty="0" smtClean="0"/>
              <a:t>职位</a:t>
            </a:r>
          </a:p>
          <a:p>
            <a:pPr eaLnBrk="1" hangingPunct="1"/>
            <a:r>
              <a:rPr lang="zh-CN" altLang="en-US" sz="2000" dirty="0" smtClean="0"/>
              <a:t>英文：</a:t>
            </a:r>
            <a:r>
              <a:rPr lang="en-US" altLang="zh-CN" sz="2000" dirty="0" err="1" smtClean="0"/>
              <a:t>Frutiger</a:t>
            </a:r>
            <a:r>
              <a:rPr lang="en-US" altLang="zh-CN" sz="2000" dirty="0" smtClean="0"/>
              <a:t> 55 Roman 20pt</a:t>
            </a:r>
            <a:r>
              <a:rPr lang="zh-CN" altLang="en-US" sz="2000" dirty="0" smtClean="0"/>
              <a:t>；中文： 黑体简 </a:t>
            </a:r>
            <a:r>
              <a:rPr lang="en-US" altLang="zh-CN" sz="2000" dirty="0" smtClean="0"/>
              <a:t>20pt</a:t>
            </a:r>
          </a:p>
        </p:txBody>
      </p:sp>
    </p:spTree>
    <p:extLst>
      <p:ext uri="{BB962C8B-B14F-4D97-AF65-F5344CB8AC3E}">
        <p14:creationId xmlns:p14="http://schemas.microsoft.com/office/powerpoint/2010/main" val="2225056945"/>
      </p:ext>
    </p:extLst>
  </p:cSld>
  <p:clrMapOvr>
    <a:masterClrMapping/>
  </p:clrMapOvr>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188640"/>
            <a:ext cx="4011084" cy="97341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1484784"/>
            <a:ext cx="6815667" cy="4641380"/>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xfrm>
            <a:off x="-2640971" y="4149080"/>
            <a:ext cx="2844800" cy="476250"/>
          </a:xfrm>
          <a:prstGeom prst="rect">
            <a:avLst/>
          </a:prstGeom>
        </p:spPr>
        <p:txBody>
          <a:bodyPr/>
          <a:lstStyle>
            <a:lvl1pPr>
              <a:defRPr/>
            </a:lvl1pPr>
          </a:lstStyle>
          <a:p>
            <a:pPr>
              <a:defRPr/>
            </a:pPr>
            <a:r>
              <a:rPr lang="en-US" altLang="zh-CN" smtClean="0"/>
              <a:t>2014/9/10</a:t>
            </a:r>
            <a:endParaRPr lang="en-US" altLang="zh-CN"/>
          </a:p>
        </p:txBody>
      </p:sp>
      <p:sp>
        <p:nvSpPr>
          <p:cNvPr id="6" name="Rectangle 5"/>
          <p:cNvSpPr>
            <a:spLocks noGrp="1" noChangeArrowheads="1"/>
          </p:cNvSpPr>
          <p:nvPr>
            <p:ph type="ftr" sz="quarter" idx="11"/>
          </p:nvPr>
        </p:nvSpPr>
        <p:spPr>
          <a:xfrm>
            <a:off x="4165600" y="6245225"/>
            <a:ext cx="3860800" cy="476250"/>
          </a:xfrm>
          <a:prstGeom prst="rect">
            <a:avLst/>
          </a:prstGeom>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xfrm>
            <a:off x="10060185" y="5536601"/>
            <a:ext cx="1899647" cy="330070"/>
          </a:xfrm>
          <a:prstGeom prst="rect">
            <a:avLst/>
          </a:prstGeom>
        </p:spPr>
        <p:txBody>
          <a:bodyPr/>
          <a:lstStyle>
            <a:lvl1pPr>
              <a:defRPr/>
            </a:lvl1pPr>
          </a:lstStyle>
          <a:p>
            <a:fld id="{94B22175-2695-4869-97CC-B6E7841D8B01}" type="slidenum">
              <a:rPr lang="en-US" altLang="zh-CN"/>
              <a:pPr/>
              <a:t>‹#›</a:t>
            </a:fld>
            <a:endParaRPr lang="en-US" altLang="zh-CN"/>
          </a:p>
        </p:txBody>
      </p:sp>
    </p:spTree>
    <p:extLst>
      <p:ext uri="{BB962C8B-B14F-4D97-AF65-F5344CB8AC3E}">
        <p14:creationId xmlns:p14="http://schemas.microsoft.com/office/powerpoint/2010/main" val="2798439229"/>
      </p:ext>
    </p:extLst>
  </p:cSld>
  <p:clrMapOvr>
    <a:masterClrMapping/>
  </p:clrMapOvr>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6" name="Rectangle 5"/>
          <p:cNvSpPr>
            <a:spLocks noGrp="1" noChangeArrowheads="1"/>
          </p:cNvSpPr>
          <p:nvPr>
            <p:ph type="ftr" sz="quarter" idx="11"/>
          </p:nvPr>
        </p:nvSpPr>
        <p:spPr>
          <a:xfrm>
            <a:off x="4165600" y="6245225"/>
            <a:ext cx="3860800" cy="476250"/>
          </a:xfrm>
          <a:prstGeom prst="rect">
            <a:avLst/>
          </a:prstGeom>
        </p:spPr>
        <p:txBody>
          <a:bodyPr/>
          <a:lstStyle>
            <a:lvl1pPr>
              <a:defRPr/>
            </a:lvl1pPr>
          </a:lstStyle>
          <a:p>
            <a:pPr>
              <a:defRPr/>
            </a:pPr>
            <a:endParaRPr lang="en-US" altLang="zh-CN"/>
          </a:p>
        </p:txBody>
      </p:sp>
    </p:spTree>
    <p:extLst>
      <p:ext uri="{BB962C8B-B14F-4D97-AF65-F5344CB8AC3E}">
        <p14:creationId xmlns:p14="http://schemas.microsoft.com/office/powerpoint/2010/main" val="1129042361"/>
      </p:ext>
    </p:extLst>
  </p:cSld>
  <p:clrMapOvr>
    <a:masterClrMapping/>
  </p:clrMapOvr>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1" y="274638"/>
            <a:ext cx="9038167"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1" y="1600200"/>
            <a:ext cx="9038167" cy="3773488"/>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5"/>
          <p:cNvSpPr>
            <a:spLocks noGrp="1" noChangeArrowheads="1"/>
          </p:cNvSpPr>
          <p:nvPr>
            <p:ph type="ftr" sz="quarter" idx="11"/>
          </p:nvPr>
        </p:nvSpPr>
        <p:spPr>
          <a:xfrm>
            <a:off x="4165600" y="6245225"/>
            <a:ext cx="3860800" cy="476250"/>
          </a:xfrm>
          <a:prstGeom prst="rect">
            <a:avLst/>
          </a:prstGeom>
        </p:spPr>
        <p:txBody>
          <a:bodyPr/>
          <a:lstStyle>
            <a:lvl1pPr>
              <a:defRPr/>
            </a:lvl1pPr>
          </a:lstStyle>
          <a:p>
            <a:pPr>
              <a:defRPr/>
            </a:pPr>
            <a:endParaRPr lang="en-US" altLang="zh-CN"/>
          </a:p>
        </p:txBody>
      </p:sp>
    </p:spTree>
    <p:extLst>
      <p:ext uri="{BB962C8B-B14F-4D97-AF65-F5344CB8AC3E}">
        <p14:creationId xmlns:p14="http://schemas.microsoft.com/office/powerpoint/2010/main" val="1493623321"/>
      </p:ext>
    </p:extLst>
  </p:cSld>
  <p:clrMapOvr>
    <a:masterClrMapping/>
  </p:clrMapOvr>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389284" y="274638"/>
            <a:ext cx="2258483" cy="5099050"/>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1" y="274638"/>
            <a:ext cx="6576484" cy="5099050"/>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5"/>
          <p:cNvSpPr>
            <a:spLocks noGrp="1" noChangeArrowheads="1"/>
          </p:cNvSpPr>
          <p:nvPr>
            <p:ph type="ftr" sz="quarter" idx="11"/>
          </p:nvPr>
        </p:nvSpPr>
        <p:spPr>
          <a:xfrm>
            <a:off x="4165600" y="6245225"/>
            <a:ext cx="3860800" cy="476250"/>
          </a:xfrm>
          <a:prstGeom prst="rect">
            <a:avLst/>
          </a:prstGeom>
        </p:spPr>
        <p:txBody>
          <a:bodyPr/>
          <a:lstStyle>
            <a:lvl1pPr>
              <a:defRPr/>
            </a:lvl1pPr>
          </a:lstStyle>
          <a:p>
            <a:pPr>
              <a:defRPr/>
            </a:pPr>
            <a:endParaRPr lang="en-US" altLang="zh-CN"/>
          </a:p>
        </p:txBody>
      </p:sp>
    </p:spTree>
    <p:extLst>
      <p:ext uri="{BB962C8B-B14F-4D97-AF65-F5344CB8AC3E}">
        <p14:creationId xmlns:p14="http://schemas.microsoft.com/office/powerpoint/2010/main" val="1542219797"/>
      </p:ext>
    </p:extLst>
  </p:cSld>
  <p:clrMapOvr>
    <a:masterClrMapping/>
  </p:clrMapOvr>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封底">
    <p:spTree>
      <p:nvGrpSpPr>
        <p:cNvPr id="1" name=""/>
        <p:cNvGrpSpPr/>
        <p:nvPr/>
      </p:nvGrpSpPr>
      <p:grpSpPr>
        <a:xfrm>
          <a:off x="0" y="0"/>
          <a:ext cx="0" cy="0"/>
          <a:chOff x="0" y="0"/>
          <a:chExt cx="0" cy="0"/>
        </a:xfrm>
      </p:grpSpPr>
      <p:sp>
        <p:nvSpPr>
          <p:cNvPr id="4" name="Rectangle 4"/>
          <p:cNvSpPr>
            <a:spLocks noGrp="1" noChangeArrowheads="1"/>
          </p:cNvSpPr>
          <p:nvPr>
            <p:ph type="dt" sz="half" idx="10"/>
          </p:nvPr>
        </p:nvSpPr>
        <p:spPr>
          <a:xfrm>
            <a:off x="-2640971" y="4149080"/>
            <a:ext cx="2844800" cy="476250"/>
          </a:xfrm>
          <a:prstGeom prst="rect">
            <a:avLst/>
          </a:prstGeom>
        </p:spPr>
        <p:txBody>
          <a:bodyPr/>
          <a:lstStyle>
            <a:lvl1pPr>
              <a:defRPr/>
            </a:lvl1pPr>
          </a:lstStyle>
          <a:p>
            <a:pPr>
              <a:defRPr/>
            </a:pPr>
            <a:r>
              <a:rPr lang="en-US" altLang="zh-CN" smtClean="0"/>
              <a:t>2014/9/10</a:t>
            </a:r>
            <a:endParaRPr lang="en-US" altLang="zh-CN"/>
          </a:p>
        </p:txBody>
      </p:sp>
      <p:pic>
        <p:nvPicPr>
          <p:cNvPr id="9" name="Picture 20" descr="1-1"/>
          <p:cNvPicPr>
            <a:picLocks noChangeAspect="1" noChangeArrowheads="1"/>
          </p:cNvPicPr>
          <p:nvPr userDrawn="1"/>
        </p:nvPicPr>
        <p:blipFill>
          <a:blip r:embed="rId2">
            <a:extLst>
              <a:ext uri="{28A0092B-C50C-407E-A947-70E740481C1C}">
                <a14:useLocalDpi xmlns:a14="http://schemas.microsoft.com/office/drawing/2010/main" val="0"/>
              </a:ext>
            </a:extLst>
          </a:blip>
          <a:srcRect r="11507"/>
          <a:stretch>
            <a:fillRect/>
          </a:stretch>
        </p:blipFill>
        <p:spPr bwMode="auto">
          <a:xfrm>
            <a:off x="0" y="-30163"/>
            <a:ext cx="12192000" cy="6123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12603495"/>
      </p:ext>
    </p:extLst>
  </p:cSld>
  <p:clrMapOvr>
    <a:masterClrMapping/>
  </p:clrMapOvr>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封底">
    <p:spTree>
      <p:nvGrpSpPr>
        <p:cNvPr id="1" name=""/>
        <p:cNvGrpSpPr/>
        <p:nvPr/>
      </p:nvGrpSpPr>
      <p:grpSpPr>
        <a:xfrm>
          <a:off x="0" y="0"/>
          <a:ext cx="0" cy="0"/>
          <a:chOff x="0" y="0"/>
          <a:chExt cx="0" cy="0"/>
        </a:xfrm>
      </p:grpSpPr>
      <p:sp>
        <p:nvSpPr>
          <p:cNvPr id="8" name="Rectangle 9"/>
          <p:cNvSpPr>
            <a:spLocks noChangeArrowheads="1"/>
          </p:cNvSpPr>
          <p:nvPr userDrawn="1"/>
        </p:nvSpPr>
        <p:spPr bwMode="auto">
          <a:xfrm>
            <a:off x="8430" y="-14370"/>
            <a:ext cx="12183569" cy="6093296"/>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1pPr>
            <a:lvl2pPr marL="742950" indent="-28575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2pPr>
            <a:lvl3pPr marL="1143000" indent="-22860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3pPr>
            <a:lvl4pPr marL="1600200" indent="-22860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4pPr>
            <a:lvl5pPr marL="2057400" indent="-22860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5pPr>
            <a:lvl6pPr marL="25146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6pPr>
            <a:lvl7pPr marL="29718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7pPr>
            <a:lvl8pPr marL="34290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8pPr>
            <a:lvl9pPr marL="38862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9pPr>
          </a:lstStyle>
          <a:p>
            <a:pPr algn="ctr" eaLnBrk="1" hangingPunct="1">
              <a:buClrTx/>
              <a:buSzTx/>
              <a:buFontTx/>
              <a:buNone/>
            </a:pPr>
            <a:endParaRPr lang="zh-CN" altLang="en-US" sz="1800">
              <a:latin typeface="Arial" panose="020B0604020202020204" pitchFamily="34" charset="0"/>
              <a:ea typeface="宋体" panose="02010600030101010101" pitchFamily="2" charset="-122"/>
            </a:endParaRPr>
          </a:p>
        </p:txBody>
      </p:sp>
      <p:sp>
        <p:nvSpPr>
          <p:cNvPr id="4" name="Rectangle 4"/>
          <p:cNvSpPr>
            <a:spLocks noGrp="1" noChangeArrowheads="1"/>
          </p:cNvSpPr>
          <p:nvPr>
            <p:ph type="dt" sz="half" idx="10"/>
          </p:nvPr>
        </p:nvSpPr>
        <p:spPr>
          <a:xfrm>
            <a:off x="-2640971" y="4149080"/>
            <a:ext cx="2844800" cy="476250"/>
          </a:xfrm>
          <a:prstGeom prst="rect">
            <a:avLst/>
          </a:prstGeom>
        </p:spPr>
        <p:txBody>
          <a:bodyPr/>
          <a:lstStyle>
            <a:lvl1pPr>
              <a:defRPr/>
            </a:lvl1pPr>
          </a:lstStyle>
          <a:p>
            <a:pPr>
              <a:defRPr/>
            </a:pPr>
            <a:r>
              <a:rPr lang="en-US" altLang="zh-CN" smtClean="0"/>
              <a:t>2014/9/10</a:t>
            </a:r>
            <a:endParaRPr lang="en-US" altLang="zh-CN"/>
          </a:p>
        </p:txBody>
      </p:sp>
      <p:pic>
        <p:nvPicPr>
          <p:cNvPr id="7" name="Picture 10" descr="结尾"/>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863752" y="1023293"/>
            <a:ext cx="4752975" cy="336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27669152"/>
      </p:ext>
    </p:extLst>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pic>
        <p:nvPicPr>
          <p:cNvPr id="6" name="Picture 24" descr="01"/>
          <p:cNvPicPr>
            <a:picLocks noChangeArrowheads="1"/>
          </p:cNvPicPr>
          <p:nvPr userDrawn="1"/>
        </p:nvPicPr>
        <p:blipFill>
          <a:blip r:embed="rId2">
            <a:extLst>
              <a:ext uri="{28A0092B-C50C-407E-A947-70E740481C1C}">
                <a14:useLocalDpi xmlns:a14="http://schemas.microsoft.com/office/drawing/2010/main" val="0"/>
              </a:ext>
            </a:extLst>
          </a:blip>
          <a:srcRect r="2686"/>
          <a:stretch>
            <a:fillRect/>
          </a:stretch>
        </p:blipFill>
        <p:spPr bwMode="auto">
          <a:xfrm>
            <a:off x="-8699" y="0"/>
            <a:ext cx="12200700" cy="6093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hasCustomPrompt="1"/>
          </p:nvPr>
        </p:nvSpPr>
        <p:spPr>
          <a:xfrm>
            <a:off x="587824" y="620688"/>
            <a:ext cx="8150695" cy="1714202"/>
          </a:xfrm>
          <a:prstGeom prst="rect">
            <a:avLst/>
          </a:prstGeom>
        </p:spPr>
        <p:txBody>
          <a:bodyPr/>
          <a:lstStyle/>
          <a:p>
            <a:r>
              <a:rPr lang="en-US" altLang="zh-CN" dirty="0" smtClean="0">
                <a:solidFill>
                  <a:schemeClr val="tx1"/>
                </a:solidFill>
              </a:rPr>
              <a:t>Title</a:t>
            </a:r>
            <a:r>
              <a:rPr lang="zh-CN" altLang="en-US" dirty="0" smtClean="0">
                <a:solidFill>
                  <a:schemeClr val="tx1"/>
                </a:solidFill>
              </a:rPr>
              <a:t>主标题</a:t>
            </a:r>
            <a:r>
              <a:rPr lang="en-US" altLang="zh-CN" dirty="0" smtClean="0">
                <a:solidFill>
                  <a:schemeClr val="tx1"/>
                </a:solidFill>
              </a:rPr>
              <a:t>,</a:t>
            </a:r>
            <a:br>
              <a:rPr lang="en-US" altLang="zh-CN" dirty="0" smtClean="0">
                <a:solidFill>
                  <a:schemeClr val="tx1"/>
                </a:solidFill>
              </a:rPr>
            </a:br>
            <a:r>
              <a:rPr lang="zh-CN" altLang="en-US" dirty="0" smtClean="0">
                <a:solidFill>
                  <a:schemeClr val="tx1"/>
                </a:solidFill>
              </a:rPr>
              <a:t>英文：</a:t>
            </a:r>
            <a:r>
              <a:rPr lang="en-US" altLang="zh-CN" dirty="0" err="1" smtClean="0">
                <a:solidFill>
                  <a:schemeClr val="tx1"/>
                </a:solidFill>
              </a:rPr>
              <a:t>Frutiger</a:t>
            </a:r>
            <a:r>
              <a:rPr lang="en-US" altLang="zh-CN" dirty="0" smtClean="0">
                <a:solidFill>
                  <a:schemeClr val="tx1"/>
                </a:solidFill>
              </a:rPr>
              <a:t> 65 Bold 40pt </a:t>
            </a:r>
            <a:r>
              <a:rPr lang="zh-CN" altLang="en-US" dirty="0" smtClean="0">
                <a:solidFill>
                  <a:schemeClr val="tx1"/>
                </a:solidFill>
              </a:rPr>
              <a:t>；</a:t>
            </a:r>
            <a:r>
              <a:rPr lang="en-US" altLang="zh-CN" dirty="0" smtClean="0">
                <a:solidFill>
                  <a:schemeClr val="tx1"/>
                </a:solidFill>
              </a:rPr>
              <a:t/>
            </a:r>
            <a:br>
              <a:rPr lang="en-US" altLang="zh-CN" dirty="0" smtClean="0">
                <a:solidFill>
                  <a:schemeClr val="tx1"/>
                </a:solidFill>
              </a:rPr>
            </a:br>
            <a:r>
              <a:rPr lang="zh-CN" altLang="en-US" dirty="0" smtClean="0">
                <a:solidFill>
                  <a:schemeClr val="tx1"/>
                </a:solidFill>
              </a:rPr>
              <a:t>中文：黑体简 加粗 </a:t>
            </a:r>
            <a:r>
              <a:rPr lang="en-US" altLang="zh-CN" dirty="0" smtClean="0">
                <a:solidFill>
                  <a:schemeClr val="tx1"/>
                </a:solidFill>
              </a:rPr>
              <a:t>40pt</a:t>
            </a:r>
            <a:endParaRPr lang="zh-CN" altLang="en-US" dirty="0"/>
          </a:p>
        </p:txBody>
      </p:sp>
      <p:sp>
        <p:nvSpPr>
          <p:cNvPr id="9" name="Rectangle 5"/>
          <p:cNvSpPr>
            <a:spLocks noGrp="1" noChangeArrowheads="1"/>
          </p:cNvSpPr>
          <p:nvPr>
            <p:ph type="subTitle" idx="1"/>
          </p:nvPr>
        </p:nvSpPr>
        <p:spPr>
          <a:xfrm>
            <a:off x="609601" y="3645024"/>
            <a:ext cx="6551613" cy="1368425"/>
          </a:xfrm>
          <a:prstGeom prst="rect">
            <a:avLst/>
          </a:prstGeom>
        </p:spPr>
        <p:txBody>
          <a:bodyPr/>
          <a:lstStyle/>
          <a:p>
            <a:pPr eaLnBrk="1" hangingPunct="1"/>
            <a:r>
              <a:rPr lang="en-US" altLang="zh-CN" sz="2000" dirty="0" smtClean="0"/>
              <a:t>Speaker Name </a:t>
            </a:r>
            <a:r>
              <a:rPr lang="zh-CN" altLang="en-US" sz="2000" dirty="0" smtClean="0"/>
              <a:t>演讲人</a:t>
            </a:r>
          </a:p>
          <a:p>
            <a:pPr eaLnBrk="1" hangingPunct="1"/>
            <a:r>
              <a:rPr lang="en-US" altLang="zh-CN" sz="2000" dirty="0" smtClean="0"/>
              <a:t>Title</a:t>
            </a:r>
            <a:r>
              <a:rPr lang="zh-CN" altLang="en-US" sz="2000" dirty="0" smtClean="0"/>
              <a:t>职位</a:t>
            </a:r>
          </a:p>
          <a:p>
            <a:pPr eaLnBrk="1" hangingPunct="1"/>
            <a:r>
              <a:rPr lang="zh-CN" altLang="en-US" sz="2000" dirty="0" smtClean="0"/>
              <a:t>英文：</a:t>
            </a:r>
            <a:r>
              <a:rPr lang="en-US" altLang="zh-CN" sz="2000" dirty="0" err="1" smtClean="0"/>
              <a:t>Frutiger</a:t>
            </a:r>
            <a:r>
              <a:rPr lang="en-US" altLang="zh-CN" sz="2000" dirty="0" smtClean="0"/>
              <a:t> 55 Roman 20pt</a:t>
            </a:r>
            <a:r>
              <a:rPr lang="zh-CN" altLang="en-US" sz="2000" dirty="0" smtClean="0"/>
              <a:t>；中文： 黑体简 </a:t>
            </a:r>
            <a:r>
              <a:rPr lang="en-US" altLang="zh-CN" sz="2000" dirty="0" smtClean="0"/>
              <a:t>20pt</a:t>
            </a:r>
          </a:p>
        </p:txBody>
      </p:sp>
    </p:spTree>
    <p:extLst>
      <p:ext uri="{BB962C8B-B14F-4D97-AF65-F5344CB8AC3E}">
        <p14:creationId xmlns:p14="http://schemas.microsoft.com/office/powerpoint/2010/main" val="1191868971"/>
      </p:ext>
    </p:extLst>
  </p:cSld>
  <p:clrMapOvr>
    <a:masterClrMapping/>
  </p:clrMapOv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5" name="文本占位符 4"/>
          <p:cNvSpPr>
            <a:spLocks noGrp="1"/>
          </p:cNvSpPr>
          <p:nvPr>
            <p:ph type="body" sz="quarter" idx="10" hasCustomPrompt="1"/>
          </p:nvPr>
        </p:nvSpPr>
        <p:spPr>
          <a:xfrm>
            <a:off x="335360" y="1556792"/>
            <a:ext cx="11304587" cy="3816350"/>
          </a:xfrm>
          <a:prstGeom prst="rect">
            <a:avLst/>
          </a:prstGeom>
        </p:spPr>
        <p:txBody>
          <a:bodyPr/>
          <a:lstStyle>
            <a:lvl1pPr marL="342900" indent="-342900">
              <a:buFont typeface="Wingdings" panose="05000000000000000000" pitchFamily="2" charset="2"/>
              <a:buChar char="p"/>
              <a:defRPr/>
            </a:lvl1pPr>
            <a:lvl2pPr marL="742950" indent="-285750">
              <a:buFont typeface="Wingdings" panose="05000000000000000000" pitchFamily="2" charset="2"/>
              <a:buChar char="u"/>
              <a:defRPr/>
            </a:lvl2pPr>
            <a:lvl3pPr marL="1143000" indent="-228600">
              <a:buFont typeface="Wingdings" panose="05000000000000000000" pitchFamily="2" charset="2"/>
              <a:buChar char="l"/>
              <a:defRPr/>
            </a:lvl3pPr>
          </a:lstStyle>
          <a:p>
            <a:pPr lvl="0"/>
            <a:r>
              <a:rPr lang="zh-CN" altLang="en-US" dirty="0" smtClean="0"/>
              <a:t>单击此处编辑目录</a:t>
            </a:r>
            <a:endParaRPr lang="en-US" altLang="zh-CN" dirty="0" smtClean="0"/>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3" name="文本框 2"/>
          <p:cNvSpPr txBox="1"/>
          <p:nvPr userDrawn="1"/>
        </p:nvSpPr>
        <p:spPr>
          <a:xfrm>
            <a:off x="191344" y="332656"/>
            <a:ext cx="2304256" cy="646331"/>
          </a:xfrm>
          <a:prstGeom prst="rect">
            <a:avLst/>
          </a:prstGeom>
          <a:noFill/>
        </p:spPr>
        <p:txBody>
          <a:bodyPr wrap="square" rtlCol="0">
            <a:spAutoFit/>
          </a:bodyPr>
          <a:lstStyle/>
          <a:p>
            <a:r>
              <a:rPr lang="zh-CN" altLang="en-US" sz="3600" b="1" dirty="0" smtClean="0"/>
              <a:t>内容提要</a:t>
            </a:r>
            <a:endParaRPr lang="zh-CN" altLang="en-US" sz="3600" b="1" dirty="0"/>
          </a:p>
        </p:txBody>
      </p:sp>
    </p:spTree>
    <p:extLst>
      <p:ext uri="{BB962C8B-B14F-4D97-AF65-F5344CB8AC3E}">
        <p14:creationId xmlns:p14="http://schemas.microsoft.com/office/powerpoint/2010/main" val="1632040463"/>
      </p:ext>
    </p:extLst>
  </p:cSld>
  <p:clrMapOvr>
    <a:masterClrMapping/>
  </p:clrMapOvr>
  <p:transition/>
  <p:timing>
    <p:tnLst>
      <p:par>
        <p:cT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8434" name="Rectangle 2"/>
          <p:cNvSpPr>
            <a:spLocks noGrp="1" noChangeArrowheads="1"/>
          </p:cNvSpPr>
          <p:nvPr>
            <p:ph type="ctrTitle"/>
          </p:nvPr>
        </p:nvSpPr>
        <p:spPr>
          <a:xfrm>
            <a:off x="754549" y="1909764"/>
            <a:ext cx="8733367" cy="1944688"/>
          </a:xfrm>
          <a:prstGeom prst="rect">
            <a:avLst/>
          </a:prstGeom>
        </p:spPr>
        <p:txBody>
          <a:bodyPr/>
          <a:lstStyle>
            <a:lvl1pPr>
              <a:defRPr sz="4000"/>
            </a:lvl1pPr>
          </a:lstStyle>
          <a:p>
            <a:pPr lvl="0"/>
            <a:r>
              <a:rPr lang="en-US" altLang="zh-CN" noProof="0" smtClean="0"/>
              <a:t>Click to edit Master title style</a:t>
            </a:r>
          </a:p>
        </p:txBody>
      </p:sp>
      <p:sp>
        <p:nvSpPr>
          <p:cNvPr id="18435" name="Rectangle 3"/>
          <p:cNvSpPr>
            <a:spLocks noGrp="1" noChangeArrowheads="1"/>
          </p:cNvSpPr>
          <p:nvPr>
            <p:ph type="subTitle" idx="1"/>
          </p:nvPr>
        </p:nvSpPr>
        <p:spPr>
          <a:xfrm>
            <a:off x="719667" y="4365626"/>
            <a:ext cx="8735484" cy="1368425"/>
          </a:xfrm>
          <a:prstGeom prst="rect">
            <a:avLst/>
          </a:prstGeom>
        </p:spPr>
        <p:txBody>
          <a:bodyPr/>
          <a:lstStyle>
            <a:lvl1pPr marL="0" indent="0">
              <a:buFontTx/>
              <a:buNone/>
              <a:defRPr/>
            </a:lvl1pPr>
          </a:lstStyle>
          <a:p>
            <a:pPr lvl="0"/>
            <a:r>
              <a:rPr lang="en-US" altLang="zh-CN" noProof="0" smtClean="0"/>
              <a:t>Click to edit Master subtitle style</a:t>
            </a:r>
          </a:p>
        </p:txBody>
      </p:sp>
    </p:spTree>
    <p:extLst>
      <p:ext uri="{BB962C8B-B14F-4D97-AF65-F5344CB8AC3E}">
        <p14:creationId xmlns:p14="http://schemas.microsoft.com/office/powerpoint/2010/main" val="879314813"/>
      </p:ext>
    </p:extLst>
  </p:cSld>
  <p:clrMapOvr>
    <a:masterClrMapping/>
  </p:clrMapOv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335360" y="121122"/>
            <a:ext cx="7200800" cy="607541"/>
          </a:xfrm>
          <a:prstGeom prst="rect">
            <a:avLst/>
          </a:prstGeom>
        </p:spPr>
        <p:txBody>
          <a:bodyPr/>
          <a:lstStyle/>
          <a:p>
            <a:r>
              <a:rPr lang="zh-CN" altLang="en-US" dirty="0" smtClean="0"/>
              <a:t>单击此处编辑主节标题</a:t>
            </a:r>
            <a:endParaRPr lang="zh-CN" altLang="en-US" dirty="0"/>
          </a:p>
        </p:txBody>
      </p:sp>
      <p:sp>
        <p:nvSpPr>
          <p:cNvPr id="3" name="内容占位符 2"/>
          <p:cNvSpPr>
            <a:spLocks noGrp="1"/>
          </p:cNvSpPr>
          <p:nvPr>
            <p:ph idx="1"/>
          </p:nvPr>
        </p:nvSpPr>
        <p:spPr>
          <a:xfrm>
            <a:off x="609601" y="1600200"/>
            <a:ext cx="9038167" cy="3773488"/>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xfrm>
            <a:off x="-2640971" y="4149080"/>
            <a:ext cx="2844800" cy="476250"/>
          </a:xfrm>
          <a:prstGeom prst="rect">
            <a:avLst/>
          </a:prstGeom>
        </p:spPr>
        <p:txBody>
          <a:bodyPr/>
          <a:lstStyle>
            <a:lvl1pPr>
              <a:defRPr/>
            </a:lvl1pPr>
          </a:lstStyle>
          <a:p>
            <a:pPr>
              <a:defRPr/>
            </a:pPr>
            <a:r>
              <a:rPr lang="en-US" altLang="zh-CN" smtClean="0"/>
              <a:t>2014/9/10</a:t>
            </a:r>
            <a:endParaRPr lang="en-US" altLang="zh-CN"/>
          </a:p>
        </p:txBody>
      </p:sp>
      <p:sp>
        <p:nvSpPr>
          <p:cNvPr id="5" name="Rectangle 5"/>
          <p:cNvSpPr>
            <a:spLocks noGrp="1" noChangeArrowheads="1"/>
          </p:cNvSpPr>
          <p:nvPr>
            <p:ph type="ftr" sz="quarter" idx="11"/>
          </p:nvPr>
        </p:nvSpPr>
        <p:spPr>
          <a:xfrm>
            <a:off x="4165600" y="6245225"/>
            <a:ext cx="3860800" cy="476250"/>
          </a:xfrm>
          <a:prstGeom prst="rect">
            <a:avLst/>
          </a:prstGeom>
        </p:spPr>
        <p:txBody>
          <a:bodyPr/>
          <a:lstStyle>
            <a:lvl1pPr>
              <a:defRPr/>
            </a:lvl1pPr>
          </a:lstStyle>
          <a:p>
            <a:pPr>
              <a:defRPr/>
            </a:pPr>
            <a:endParaRPr lang="en-US" altLang="zh-CN"/>
          </a:p>
        </p:txBody>
      </p:sp>
      <p:sp>
        <p:nvSpPr>
          <p:cNvPr id="8" name="内容占位符 7"/>
          <p:cNvSpPr>
            <a:spLocks noGrp="1"/>
          </p:cNvSpPr>
          <p:nvPr>
            <p:ph sz="quarter" idx="13" hasCustomPrompt="1"/>
          </p:nvPr>
        </p:nvSpPr>
        <p:spPr>
          <a:xfrm>
            <a:off x="1127125" y="836712"/>
            <a:ext cx="6408738" cy="360263"/>
          </a:xfrm>
          <a:prstGeom prst="rect">
            <a:avLst/>
          </a:prstGeom>
        </p:spPr>
        <p:txBody>
          <a:bodyPr/>
          <a:lstStyle/>
          <a:p>
            <a:pPr lvl="0"/>
            <a:r>
              <a:rPr lang="zh-CN" altLang="en-US" dirty="0" smtClean="0"/>
              <a:t>单击此处编辑子标题</a:t>
            </a:r>
            <a:endParaRPr lang="zh-CN" altLang="en-US" dirty="0"/>
          </a:p>
        </p:txBody>
      </p:sp>
    </p:spTree>
    <p:extLst>
      <p:ext uri="{BB962C8B-B14F-4D97-AF65-F5344CB8AC3E}">
        <p14:creationId xmlns:p14="http://schemas.microsoft.com/office/powerpoint/2010/main" val="2948407857"/>
      </p:ext>
    </p:extLst>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4638"/>
            <a:ext cx="9038167" cy="1143000"/>
          </a:xfrm>
          <a:prstGeom prst="rect">
            <a:avLst/>
          </a:prstGeom>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xfrm>
            <a:off x="-2640971" y="4149080"/>
            <a:ext cx="2844800" cy="476250"/>
          </a:xfrm>
          <a:prstGeom prst="rect">
            <a:avLst/>
          </a:prstGeom>
        </p:spPr>
        <p:txBody>
          <a:bodyPr/>
          <a:lstStyle>
            <a:lvl1pPr>
              <a:defRPr/>
            </a:lvl1pPr>
          </a:lstStyle>
          <a:p>
            <a:pPr>
              <a:defRPr/>
            </a:pPr>
            <a:r>
              <a:rPr lang="en-US" altLang="zh-CN" smtClean="0"/>
              <a:t>2014/9/10</a:t>
            </a:r>
            <a:endParaRPr lang="en-US" altLang="zh-CN"/>
          </a:p>
        </p:txBody>
      </p:sp>
      <p:sp>
        <p:nvSpPr>
          <p:cNvPr id="4" name="Rectangle 5"/>
          <p:cNvSpPr>
            <a:spLocks noGrp="1" noChangeArrowheads="1"/>
          </p:cNvSpPr>
          <p:nvPr>
            <p:ph type="ftr" sz="quarter" idx="11"/>
          </p:nvPr>
        </p:nvSpPr>
        <p:spPr>
          <a:xfrm>
            <a:off x="4165600" y="6245225"/>
            <a:ext cx="3860800" cy="476250"/>
          </a:xfrm>
          <a:prstGeom prst="rect">
            <a:avLst/>
          </a:prstGeom>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xfrm>
            <a:off x="10060185" y="5536601"/>
            <a:ext cx="1899647" cy="330070"/>
          </a:xfrm>
          <a:prstGeom prst="rect">
            <a:avLst/>
          </a:prstGeom>
        </p:spPr>
        <p:txBody>
          <a:bodyPr/>
          <a:lstStyle>
            <a:lvl1pPr>
              <a:defRPr/>
            </a:lvl1pPr>
          </a:lstStyle>
          <a:p>
            <a:fld id="{CAE1ED6E-76AD-4A28-88D2-817CF02C7241}" type="slidenum">
              <a:rPr lang="en-US" altLang="zh-CN"/>
              <a:pPr/>
              <a:t>‹#›</a:t>
            </a:fld>
            <a:endParaRPr lang="en-US" altLang="zh-CN"/>
          </a:p>
        </p:txBody>
      </p:sp>
    </p:spTree>
    <p:extLst>
      <p:ext uri="{BB962C8B-B14F-4D97-AF65-F5344CB8AC3E}">
        <p14:creationId xmlns:p14="http://schemas.microsoft.com/office/powerpoint/2010/main" val="1842272122"/>
      </p:ext>
    </p:extLst>
  </p:cSld>
  <p:clrMapOvr>
    <a:masterClrMapping/>
  </p:clrMapOv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2640971" y="4149080"/>
            <a:ext cx="2844800" cy="476250"/>
          </a:xfrm>
          <a:prstGeom prst="rect">
            <a:avLst/>
          </a:prstGeom>
        </p:spPr>
        <p:txBody>
          <a:bodyPr/>
          <a:lstStyle>
            <a:lvl1pPr>
              <a:defRPr/>
            </a:lvl1pPr>
          </a:lstStyle>
          <a:p>
            <a:pPr>
              <a:defRPr/>
            </a:pPr>
            <a:r>
              <a:rPr lang="en-US" altLang="zh-CN" smtClean="0"/>
              <a:t>2014/9/10</a:t>
            </a:r>
            <a:endParaRPr lang="en-US" altLang="zh-CN"/>
          </a:p>
        </p:txBody>
      </p:sp>
      <p:sp>
        <p:nvSpPr>
          <p:cNvPr id="3" name="Rectangle 5"/>
          <p:cNvSpPr>
            <a:spLocks noGrp="1" noChangeArrowheads="1"/>
          </p:cNvSpPr>
          <p:nvPr>
            <p:ph type="ftr" sz="quarter" idx="11"/>
          </p:nvPr>
        </p:nvSpPr>
        <p:spPr>
          <a:xfrm>
            <a:off x="4165600" y="6245225"/>
            <a:ext cx="3860800" cy="476250"/>
          </a:xfrm>
          <a:prstGeom prst="rect">
            <a:avLst/>
          </a:prstGeom>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xfrm>
            <a:off x="10060185" y="5536601"/>
            <a:ext cx="1899647" cy="330070"/>
          </a:xfrm>
          <a:prstGeom prst="rect">
            <a:avLst/>
          </a:prstGeom>
        </p:spPr>
        <p:txBody>
          <a:bodyPr/>
          <a:lstStyle>
            <a:lvl1pPr>
              <a:defRPr/>
            </a:lvl1pPr>
          </a:lstStyle>
          <a:p>
            <a:fld id="{5E46C27F-B505-4E52-8ABF-351AFE60C18A}" type="slidenum">
              <a:rPr lang="en-US" altLang="zh-CN"/>
              <a:pPr/>
              <a:t>‹#›</a:t>
            </a:fld>
            <a:endParaRPr lang="en-US" altLang="zh-CN"/>
          </a:p>
        </p:txBody>
      </p:sp>
    </p:spTree>
    <p:extLst>
      <p:ext uri="{BB962C8B-B14F-4D97-AF65-F5344CB8AC3E}">
        <p14:creationId xmlns:p14="http://schemas.microsoft.com/office/powerpoint/2010/main" val="2935307668"/>
      </p:ext>
    </p:extLst>
  </p:cSld>
  <p:clrMapOvr>
    <a:masterClrMapping/>
  </p:clrMapOvr>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335361" y="21432"/>
            <a:ext cx="7416824"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335360" y="1340768"/>
            <a:ext cx="5616623" cy="468052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内容占位符 3"/>
          <p:cNvSpPr>
            <a:spLocks noGrp="1"/>
          </p:cNvSpPr>
          <p:nvPr>
            <p:ph sz="half" idx="2"/>
          </p:nvPr>
        </p:nvSpPr>
        <p:spPr>
          <a:xfrm>
            <a:off x="6240016" y="1340768"/>
            <a:ext cx="5616624" cy="468052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Rectangle 5"/>
          <p:cNvSpPr>
            <a:spLocks noGrp="1" noChangeArrowheads="1"/>
          </p:cNvSpPr>
          <p:nvPr>
            <p:ph type="ftr" sz="quarter" idx="11"/>
          </p:nvPr>
        </p:nvSpPr>
        <p:spPr>
          <a:xfrm>
            <a:off x="4165600" y="6245225"/>
            <a:ext cx="3860800" cy="476250"/>
          </a:xfrm>
          <a:prstGeom prst="rect">
            <a:avLst/>
          </a:prstGeom>
        </p:spPr>
        <p:txBody>
          <a:bodyPr/>
          <a:lstStyle>
            <a:lvl1pPr>
              <a:defRPr/>
            </a:lvl1pPr>
          </a:lstStyle>
          <a:p>
            <a:pPr>
              <a:defRPr/>
            </a:pPr>
            <a:endParaRPr lang="en-US" altLang="zh-CN"/>
          </a:p>
        </p:txBody>
      </p:sp>
    </p:spTree>
    <p:extLst>
      <p:ext uri="{BB962C8B-B14F-4D97-AF65-F5344CB8AC3E}">
        <p14:creationId xmlns:p14="http://schemas.microsoft.com/office/powerpoint/2010/main" val="953868989"/>
      </p:ext>
    </p:extLst>
  </p:cSld>
  <p:clrMapOvr>
    <a:masterClrMapping/>
  </p:clrMapOvr>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8" name="Rectangle 5"/>
          <p:cNvSpPr>
            <a:spLocks noGrp="1" noChangeArrowheads="1"/>
          </p:cNvSpPr>
          <p:nvPr>
            <p:ph type="ftr" sz="quarter" idx="11"/>
          </p:nvPr>
        </p:nvSpPr>
        <p:spPr>
          <a:xfrm>
            <a:off x="4165600" y="6245225"/>
            <a:ext cx="3860800" cy="476250"/>
          </a:xfrm>
          <a:prstGeom prst="rect">
            <a:avLst/>
          </a:prstGeom>
        </p:spPr>
        <p:txBody>
          <a:bodyPr/>
          <a:lstStyle>
            <a:lvl1pPr>
              <a:defRPr/>
            </a:lvl1pPr>
          </a:lstStyle>
          <a:p>
            <a:pPr>
              <a:defRPr/>
            </a:pPr>
            <a:endParaRPr lang="en-US" altLang="zh-CN"/>
          </a:p>
        </p:txBody>
      </p:sp>
    </p:spTree>
    <p:extLst>
      <p:ext uri="{BB962C8B-B14F-4D97-AF65-F5344CB8AC3E}">
        <p14:creationId xmlns:p14="http://schemas.microsoft.com/office/powerpoint/2010/main" val="2944221794"/>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15"/>
          <p:cNvSpPr>
            <a:spLocks noChangeArrowheads="1"/>
          </p:cNvSpPr>
          <p:nvPr userDrawn="1"/>
        </p:nvSpPr>
        <p:spPr bwMode="auto">
          <a:xfrm>
            <a:off x="0" y="6062663"/>
            <a:ext cx="12192000" cy="792163"/>
          </a:xfrm>
          <a:prstGeom prst="rect">
            <a:avLst/>
          </a:prstGeom>
          <a:solidFill>
            <a:srgbClr val="00529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defRPr/>
            </a:pPr>
            <a:endParaRPr lang="zh-CN" altLang="en-US" smtClean="0"/>
          </a:p>
        </p:txBody>
      </p:sp>
      <p:sp>
        <p:nvSpPr>
          <p:cNvPr id="1044" name="Text Box 20"/>
          <p:cNvSpPr txBox="1">
            <a:spLocks noChangeArrowheads="1"/>
          </p:cNvSpPr>
          <p:nvPr userDrawn="1"/>
        </p:nvSpPr>
        <p:spPr bwMode="auto">
          <a:xfrm>
            <a:off x="9336359" y="6520658"/>
            <a:ext cx="2688001" cy="24622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lgn="l" defTabSz="904875">
              <a:defRPr>
                <a:solidFill>
                  <a:schemeClr val="tx1"/>
                </a:solidFill>
                <a:latin typeface="Arial" pitchFamily="34" charset="0"/>
                <a:ea typeface="宋体" pitchFamily="2" charset="-122"/>
              </a:defRPr>
            </a:lvl1pPr>
            <a:lvl2pPr algn="l" defTabSz="904875">
              <a:defRPr>
                <a:solidFill>
                  <a:schemeClr val="tx1"/>
                </a:solidFill>
                <a:latin typeface="Arial" pitchFamily="34" charset="0"/>
                <a:ea typeface="宋体" pitchFamily="2" charset="-122"/>
              </a:defRPr>
            </a:lvl2pPr>
            <a:lvl3pPr algn="l" defTabSz="904875">
              <a:defRPr>
                <a:solidFill>
                  <a:schemeClr val="tx1"/>
                </a:solidFill>
                <a:latin typeface="Arial" pitchFamily="34" charset="0"/>
                <a:ea typeface="宋体" pitchFamily="2" charset="-122"/>
              </a:defRPr>
            </a:lvl3pPr>
            <a:lvl4pPr algn="l" defTabSz="904875">
              <a:defRPr>
                <a:solidFill>
                  <a:schemeClr val="tx1"/>
                </a:solidFill>
                <a:latin typeface="Arial" pitchFamily="34" charset="0"/>
                <a:ea typeface="宋体" pitchFamily="2" charset="-122"/>
              </a:defRPr>
            </a:lvl4pPr>
            <a:lvl5pPr algn="l" defTabSz="904875">
              <a:defRPr>
                <a:solidFill>
                  <a:schemeClr val="tx1"/>
                </a:solidFill>
                <a:latin typeface="Arial" pitchFamily="34" charset="0"/>
                <a:ea typeface="宋体" pitchFamily="2" charset="-122"/>
              </a:defRPr>
            </a:lvl5pPr>
            <a:lvl6pPr defTabSz="904875" fontAlgn="base">
              <a:spcBef>
                <a:spcPct val="0"/>
              </a:spcBef>
              <a:spcAft>
                <a:spcPct val="0"/>
              </a:spcAft>
              <a:defRPr>
                <a:solidFill>
                  <a:schemeClr val="tx1"/>
                </a:solidFill>
                <a:latin typeface="Arial" pitchFamily="34" charset="0"/>
                <a:ea typeface="宋体" pitchFamily="2" charset="-122"/>
              </a:defRPr>
            </a:lvl6pPr>
            <a:lvl7pPr defTabSz="904875" fontAlgn="base">
              <a:spcBef>
                <a:spcPct val="0"/>
              </a:spcBef>
              <a:spcAft>
                <a:spcPct val="0"/>
              </a:spcAft>
              <a:defRPr>
                <a:solidFill>
                  <a:schemeClr val="tx1"/>
                </a:solidFill>
                <a:latin typeface="Arial" pitchFamily="34" charset="0"/>
                <a:ea typeface="宋体" pitchFamily="2" charset="-122"/>
              </a:defRPr>
            </a:lvl7pPr>
            <a:lvl8pPr defTabSz="904875" fontAlgn="base">
              <a:spcBef>
                <a:spcPct val="0"/>
              </a:spcBef>
              <a:spcAft>
                <a:spcPct val="0"/>
              </a:spcAft>
              <a:defRPr>
                <a:solidFill>
                  <a:schemeClr val="tx1"/>
                </a:solidFill>
                <a:latin typeface="Arial" pitchFamily="34" charset="0"/>
                <a:ea typeface="宋体" pitchFamily="2" charset="-122"/>
              </a:defRPr>
            </a:lvl8pPr>
            <a:lvl9pPr defTabSz="904875" fontAlgn="base">
              <a:spcBef>
                <a:spcPct val="0"/>
              </a:spcBef>
              <a:spcAft>
                <a:spcPct val="0"/>
              </a:spcAft>
              <a:defRPr>
                <a:solidFill>
                  <a:schemeClr val="tx1"/>
                </a:solidFill>
                <a:latin typeface="Arial" pitchFamily="34" charset="0"/>
                <a:ea typeface="宋体" pitchFamily="2" charset="-122"/>
              </a:defRPr>
            </a:lvl9pPr>
          </a:lstStyle>
          <a:p>
            <a:pPr eaLnBrk="0" hangingPunct="0">
              <a:defRPr/>
            </a:pPr>
            <a:r>
              <a:rPr lang="en-US" altLang="zh-CN" sz="1000" dirty="0" smtClean="0">
                <a:solidFill>
                  <a:schemeClr val="bg1"/>
                </a:solidFill>
                <a:latin typeface="Frutiger LT 55 Roman" pitchFamily="34" charset="0"/>
              </a:rPr>
              <a:t>© </a:t>
            </a:r>
            <a:r>
              <a:rPr lang="en-US" altLang="zh-CN" sz="1000" dirty="0" err="1" smtClean="0">
                <a:solidFill>
                  <a:schemeClr val="bg1"/>
                </a:solidFill>
                <a:latin typeface="Frutiger LT 55 Roman" pitchFamily="34" charset="0"/>
              </a:rPr>
              <a:t>Dalaim</a:t>
            </a:r>
            <a:r>
              <a:rPr lang="en-US" altLang="zh-CN" sz="1000" dirty="0" smtClean="0">
                <a:solidFill>
                  <a:schemeClr val="bg1"/>
                </a:solidFill>
                <a:latin typeface="Frutiger LT 55 Roman" pitchFamily="34" charset="0"/>
              </a:rPr>
              <a:t> </a:t>
            </a:r>
            <a:r>
              <a:rPr lang="en-US" altLang="zh-CN" sz="1000" dirty="0" err="1" smtClean="0">
                <a:solidFill>
                  <a:schemeClr val="bg1"/>
                </a:solidFill>
                <a:latin typeface="Frutiger LT 55 Roman" pitchFamily="34" charset="0"/>
              </a:rPr>
              <a:t>Neusoft</a:t>
            </a:r>
            <a:r>
              <a:rPr lang="en-US" altLang="zh-CN" sz="1000" dirty="0" smtClean="0">
                <a:solidFill>
                  <a:schemeClr val="bg1"/>
                </a:solidFill>
                <a:latin typeface="Frutiger LT 55 Roman" pitchFamily="34" charset="0"/>
              </a:rPr>
              <a:t> University of Information</a:t>
            </a:r>
          </a:p>
        </p:txBody>
      </p:sp>
      <p:pic>
        <p:nvPicPr>
          <p:cNvPr id="1034" name="Picture 21" descr="蓝"/>
          <p:cNvPicPr>
            <a:picLocks noChangeAspect="1" noChangeArrowheads="1"/>
          </p:cNvPicPr>
          <p:nvPr userDrawn="1"/>
        </p:nvPicPr>
        <p:blipFill>
          <a:blip r:embed="rId17">
            <a:extLst>
              <a:ext uri="{28A0092B-C50C-407E-A947-70E740481C1C}">
                <a14:useLocalDpi xmlns:a14="http://schemas.microsoft.com/office/drawing/2010/main" val="0"/>
              </a:ext>
            </a:extLst>
          </a:blip>
          <a:srcRect/>
          <a:stretch>
            <a:fillRect/>
          </a:stretch>
        </p:blipFill>
        <p:spPr bwMode="auto">
          <a:xfrm>
            <a:off x="335360" y="6196893"/>
            <a:ext cx="2377440" cy="523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3"/>
          <p:cNvSpPr txBox="1">
            <a:spLocks noChangeArrowheads="1"/>
          </p:cNvSpPr>
          <p:nvPr userDrawn="1"/>
        </p:nvSpPr>
        <p:spPr>
          <a:xfrm>
            <a:off x="3575720" y="6246831"/>
            <a:ext cx="5328592" cy="503237"/>
          </a:xfrm>
          <a:prstGeom prst="rect">
            <a:avLst/>
          </a:prstGeom>
          <a:noFill/>
        </p:spPr>
        <p:txBody>
          <a:bodyPr/>
          <a:lst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Frutiger LT 45 Light" pitchFamily="34" charset="0"/>
                <a:ea typeface="黑体" pitchFamily="49" charset="-122"/>
              </a:defRPr>
            </a:lvl2pPr>
            <a:lvl3pPr algn="l" rtl="0" eaLnBrk="0" fontAlgn="base" hangingPunct="0">
              <a:spcBef>
                <a:spcPct val="0"/>
              </a:spcBef>
              <a:spcAft>
                <a:spcPct val="0"/>
              </a:spcAft>
              <a:defRPr sz="3600" b="1">
                <a:solidFill>
                  <a:schemeClr val="tx2"/>
                </a:solidFill>
                <a:latin typeface="Frutiger LT 45 Light" pitchFamily="34" charset="0"/>
                <a:ea typeface="黑体" pitchFamily="49" charset="-122"/>
              </a:defRPr>
            </a:lvl3pPr>
            <a:lvl4pPr algn="l" rtl="0" eaLnBrk="0" fontAlgn="base" hangingPunct="0">
              <a:spcBef>
                <a:spcPct val="0"/>
              </a:spcBef>
              <a:spcAft>
                <a:spcPct val="0"/>
              </a:spcAft>
              <a:defRPr sz="3600" b="1">
                <a:solidFill>
                  <a:schemeClr val="tx2"/>
                </a:solidFill>
                <a:latin typeface="Frutiger LT 45 Light" pitchFamily="34" charset="0"/>
                <a:ea typeface="黑体" pitchFamily="49" charset="-122"/>
              </a:defRPr>
            </a:lvl4pPr>
            <a:lvl5pPr algn="l" rtl="0" eaLnBrk="0" fontAlgn="base" hangingPunct="0">
              <a:spcBef>
                <a:spcPct val="0"/>
              </a:spcBef>
              <a:spcAft>
                <a:spcPct val="0"/>
              </a:spcAft>
              <a:defRPr sz="3600" b="1">
                <a:solidFill>
                  <a:schemeClr val="tx2"/>
                </a:solidFill>
                <a:latin typeface="Frutiger LT 45 Light" pitchFamily="34" charset="0"/>
                <a:ea typeface="黑体" pitchFamily="49" charset="-122"/>
              </a:defRPr>
            </a:lvl5pPr>
            <a:lvl6pPr marL="457200" algn="l" rtl="0" fontAlgn="base">
              <a:spcBef>
                <a:spcPct val="0"/>
              </a:spcBef>
              <a:spcAft>
                <a:spcPct val="0"/>
              </a:spcAft>
              <a:defRPr sz="3600" b="1">
                <a:solidFill>
                  <a:schemeClr val="tx2"/>
                </a:solidFill>
                <a:latin typeface="Frutiger LT 45 Light" pitchFamily="34" charset="0"/>
                <a:ea typeface="黑体" pitchFamily="49" charset="-122"/>
              </a:defRPr>
            </a:lvl6pPr>
            <a:lvl7pPr marL="914400" algn="l" rtl="0" fontAlgn="base">
              <a:spcBef>
                <a:spcPct val="0"/>
              </a:spcBef>
              <a:spcAft>
                <a:spcPct val="0"/>
              </a:spcAft>
              <a:defRPr sz="3600" b="1">
                <a:solidFill>
                  <a:schemeClr val="tx2"/>
                </a:solidFill>
                <a:latin typeface="Frutiger LT 45 Light" pitchFamily="34" charset="0"/>
                <a:ea typeface="黑体" pitchFamily="49" charset="-122"/>
              </a:defRPr>
            </a:lvl7pPr>
            <a:lvl8pPr marL="1371600" algn="l" rtl="0" fontAlgn="base">
              <a:spcBef>
                <a:spcPct val="0"/>
              </a:spcBef>
              <a:spcAft>
                <a:spcPct val="0"/>
              </a:spcAft>
              <a:defRPr sz="3600" b="1">
                <a:solidFill>
                  <a:schemeClr val="tx2"/>
                </a:solidFill>
                <a:latin typeface="Frutiger LT 45 Light" pitchFamily="34" charset="0"/>
                <a:ea typeface="黑体" pitchFamily="49" charset="-122"/>
              </a:defRPr>
            </a:lvl8pPr>
            <a:lvl9pPr marL="1828800" algn="l" rtl="0" fontAlgn="base">
              <a:spcBef>
                <a:spcPct val="0"/>
              </a:spcBef>
              <a:spcAft>
                <a:spcPct val="0"/>
              </a:spcAft>
              <a:defRPr sz="3600" b="1">
                <a:solidFill>
                  <a:schemeClr val="tx2"/>
                </a:solidFill>
                <a:latin typeface="Frutiger LT 45 Light" pitchFamily="34" charset="0"/>
                <a:ea typeface="黑体" pitchFamily="49" charset="-122"/>
              </a:defRPr>
            </a:lvl9pPr>
          </a:lstStyle>
          <a:p>
            <a:pPr eaLnBrk="1" hangingPunct="1"/>
            <a:r>
              <a:rPr lang="en-US" altLang="zh-CN" sz="1800" b="1" kern="0" dirty="0" smtClean="0">
                <a:solidFill>
                  <a:schemeClr val="bg1"/>
                </a:solidFill>
                <a:latin typeface="Frutiger LT 55 Roman" pitchFamily="34" charset="0"/>
              </a:rPr>
              <a:t>Copyright © 2014</a:t>
            </a:r>
            <a:r>
              <a:rPr lang="en-US" altLang="zh-CN" sz="1800" b="1" kern="0" dirty="0" smtClean="0">
                <a:solidFill>
                  <a:schemeClr val="bg1"/>
                </a:solidFill>
              </a:rPr>
              <a:t> </a:t>
            </a:r>
            <a:r>
              <a:rPr lang="zh-CN" altLang="en-US" sz="1800" b="1" kern="0" dirty="0" smtClean="0">
                <a:solidFill>
                  <a:schemeClr val="bg1"/>
                </a:solidFill>
                <a:latin typeface="黑体" panose="02010609060101010101" pitchFamily="49" charset="-122"/>
              </a:rPr>
              <a:t>版权所有 大连东软信息学院</a:t>
            </a:r>
            <a:endParaRPr lang="zh-CN" altLang="en-US" sz="1800" b="1" kern="0" dirty="0" smtClean="0">
              <a:solidFill>
                <a:schemeClr val="bg1"/>
              </a:solidFill>
            </a:endParaRPr>
          </a:p>
        </p:txBody>
      </p:sp>
      <p:cxnSp>
        <p:nvCxnSpPr>
          <p:cNvPr id="4" name="直接连接符 3"/>
          <p:cNvCxnSpPr/>
          <p:nvPr userDrawn="1"/>
        </p:nvCxnSpPr>
        <p:spPr bwMode="auto">
          <a:xfrm>
            <a:off x="335360" y="1268760"/>
            <a:ext cx="11521280" cy="0"/>
          </a:xfrm>
          <a:prstGeom prst="line">
            <a:avLst/>
          </a:prstGeom>
          <a:solidFill>
            <a:srgbClr val="006191"/>
          </a:solidFill>
          <a:ln w="254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 name="文本框 5"/>
          <p:cNvSpPr txBox="1"/>
          <p:nvPr userDrawn="1"/>
        </p:nvSpPr>
        <p:spPr>
          <a:xfrm>
            <a:off x="10926338" y="6171882"/>
            <a:ext cx="1247840" cy="307777"/>
          </a:xfrm>
          <a:prstGeom prst="rect">
            <a:avLst/>
          </a:prstGeom>
          <a:noFill/>
        </p:spPr>
        <p:txBody>
          <a:bodyPr wrap="square" rtlCol="0">
            <a:spAutoFit/>
          </a:bodyPr>
          <a:lstStyle/>
          <a:p>
            <a:r>
              <a:rPr lang="zh-CN" altLang="en-US" sz="1400" dirty="0" smtClean="0">
                <a:solidFill>
                  <a:schemeClr val="bg1"/>
                </a:solidFill>
              </a:rPr>
              <a:t>第</a:t>
            </a:r>
            <a:fld id="{1877341E-0F79-415B-A83F-1F91187588D5}" type="slidenum">
              <a:rPr lang="zh-CN" altLang="en-US" sz="1400" smtClean="0">
                <a:solidFill>
                  <a:schemeClr val="bg1"/>
                </a:solidFill>
              </a:rPr>
              <a:t>‹#›</a:t>
            </a:fld>
            <a:r>
              <a:rPr lang="zh-CN" altLang="en-US" sz="1400" dirty="0" smtClean="0">
                <a:solidFill>
                  <a:schemeClr val="bg1"/>
                </a:solidFill>
              </a:rPr>
              <a:t>页</a:t>
            </a:r>
            <a:endParaRPr lang="zh-CN" altLang="en-US" sz="1400" dirty="0">
              <a:solidFill>
                <a:schemeClr val="bg1"/>
              </a:solidFill>
            </a:endParaRPr>
          </a:p>
        </p:txBody>
      </p:sp>
      <p:sp>
        <p:nvSpPr>
          <p:cNvPr id="7" name="文本框 6"/>
          <p:cNvSpPr txBox="1"/>
          <p:nvPr userDrawn="1"/>
        </p:nvSpPr>
        <p:spPr>
          <a:xfrm>
            <a:off x="5087888" y="208765"/>
            <a:ext cx="6624736" cy="830997"/>
          </a:xfrm>
          <a:prstGeom prst="rect">
            <a:avLst/>
          </a:prstGeom>
          <a:noFill/>
        </p:spPr>
        <p:txBody>
          <a:bodyPr wrap="square" rtlCol="0">
            <a:spAutoFit/>
          </a:bodyPr>
          <a:lstStyle/>
          <a:p>
            <a:pPr algn="r"/>
            <a:r>
              <a:rPr lang="en-US" altLang="zh-CN" sz="4800" dirty="0" smtClean="0"/>
              <a:t>Presentation Skill</a:t>
            </a:r>
            <a:endParaRPr lang="zh-CN" altLang="en-US" sz="4800" dirty="0"/>
          </a:p>
        </p:txBody>
      </p:sp>
    </p:spTree>
  </p:cSld>
  <p:clrMap bg1="lt1" tx1="dk1" bg2="lt2" tx2="dk2" accent1="accent1" accent2="accent2" accent3="accent3" accent4="accent4" accent5="accent5" accent6="accent6" hlink="hlink" folHlink="folHlink"/>
  <p:sldLayoutIdLst>
    <p:sldLayoutId id="2147483780" r:id="rId1"/>
    <p:sldLayoutId id="2147483781" r:id="rId2"/>
    <p:sldLayoutId id="2147483783" r:id="rId3"/>
    <p:sldLayoutId id="2147483768" r:id="rId4"/>
    <p:sldLayoutId id="2147483769" r:id="rId5"/>
    <p:sldLayoutId id="2147483773" r:id="rId6"/>
    <p:sldLayoutId id="2147483774" r:id="rId7"/>
    <p:sldLayoutId id="2147483771" r:id="rId8"/>
    <p:sldLayoutId id="2147483772" r:id="rId9"/>
    <p:sldLayoutId id="2147483775" r:id="rId10"/>
    <p:sldLayoutId id="2147483776" r:id="rId11"/>
    <p:sldLayoutId id="2147483777" r:id="rId12"/>
    <p:sldLayoutId id="2147483778" r:id="rId13"/>
    <p:sldLayoutId id="2147483779" r:id="rId14"/>
    <p:sldLayoutId id="2147483782" r:id="rId15"/>
  </p:sldLayoutIdLst>
  <p:transition/>
  <p:timing>
    <p:tnLst>
      <p:par>
        <p:cTn id="1" dur="indefinite" restart="never" nodeType="tmRoot"/>
      </p:par>
    </p:tnLst>
  </p:timing>
  <p:hf hdr="0" ftr="0"/>
  <p:txStyles>
    <p:titleStyle>
      <a:lvl1pPr algn="l" rtl="0" eaLnBrk="0" fontAlgn="base" hangingPunct="0">
        <a:spcBef>
          <a:spcPct val="0"/>
        </a:spcBef>
        <a:spcAft>
          <a:spcPct val="0"/>
        </a:spcAft>
        <a:defRPr sz="3600" b="1">
          <a:solidFill>
            <a:schemeClr val="tx2"/>
          </a:solidFill>
          <a:latin typeface="+mj-lt"/>
          <a:ea typeface="+mj-ea"/>
          <a:cs typeface="+mj-cs"/>
        </a:defRPr>
      </a:lvl1pPr>
      <a:lvl2pPr algn="l" rtl="0" eaLnBrk="0" fontAlgn="base" hangingPunct="0">
        <a:spcBef>
          <a:spcPct val="0"/>
        </a:spcBef>
        <a:spcAft>
          <a:spcPct val="0"/>
        </a:spcAft>
        <a:defRPr sz="3600" b="1">
          <a:solidFill>
            <a:schemeClr val="tx2"/>
          </a:solidFill>
          <a:latin typeface="Frutiger LT 45 Light" pitchFamily="34" charset="0"/>
          <a:ea typeface="黑体" pitchFamily="49" charset="-122"/>
        </a:defRPr>
      </a:lvl2pPr>
      <a:lvl3pPr algn="l" rtl="0" eaLnBrk="0" fontAlgn="base" hangingPunct="0">
        <a:spcBef>
          <a:spcPct val="0"/>
        </a:spcBef>
        <a:spcAft>
          <a:spcPct val="0"/>
        </a:spcAft>
        <a:defRPr sz="3600" b="1">
          <a:solidFill>
            <a:schemeClr val="tx2"/>
          </a:solidFill>
          <a:latin typeface="Frutiger LT 45 Light" pitchFamily="34" charset="0"/>
          <a:ea typeface="黑体" pitchFamily="49" charset="-122"/>
        </a:defRPr>
      </a:lvl3pPr>
      <a:lvl4pPr algn="l" rtl="0" eaLnBrk="0" fontAlgn="base" hangingPunct="0">
        <a:spcBef>
          <a:spcPct val="0"/>
        </a:spcBef>
        <a:spcAft>
          <a:spcPct val="0"/>
        </a:spcAft>
        <a:defRPr sz="3600" b="1">
          <a:solidFill>
            <a:schemeClr val="tx2"/>
          </a:solidFill>
          <a:latin typeface="Frutiger LT 45 Light" pitchFamily="34" charset="0"/>
          <a:ea typeface="黑体" pitchFamily="49" charset="-122"/>
        </a:defRPr>
      </a:lvl4pPr>
      <a:lvl5pPr algn="l" rtl="0" eaLnBrk="0" fontAlgn="base" hangingPunct="0">
        <a:spcBef>
          <a:spcPct val="0"/>
        </a:spcBef>
        <a:spcAft>
          <a:spcPct val="0"/>
        </a:spcAft>
        <a:defRPr sz="3600" b="1">
          <a:solidFill>
            <a:schemeClr val="tx2"/>
          </a:solidFill>
          <a:latin typeface="Frutiger LT 45 Light" pitchFamily="34" charset="0"/>
          <a:ea typeface="黑体" pitchFamily="49" charset="-122"/>
        </a:defRPr>
      </a:lvl5pPr>
      <a:lvl6pPr marL="457200" algn="l" rtl="0" fontAlgn="base">
        <a:spcBef>
          <a:spcPct val="0"/>
        </a:spcBef>
        <a:spcAft>
          <a:spcPct val="0"/>
        </a:spcAft>
        <a:defRPr sz="3600" b="1">
          <a:solidFill>
            <a:schemeClr val="tx2"/>
          </a:solidFill>
          <a:latin typeface="Frutiger LT 45 Light" pitchFamily="34" charset="0"/>
          <a:ea typeface="黑体" pitchFamily="49" charset="-122"/>
        </a:defRPr>
      </a:lvl6pPr>
      <a:lvl7pPr marL="914400" algn="l" rtl="0" fontAlgn="base">
        <a:spcBef>
          <a:spcPct val="0"/>
        </a:spcBef>
        <a:spcAft>
          <a:spcPct val="0"/>
        </a:spcAft>
        <a:defRPr sz="3600" b="1">
          <a:solidFill>
            <a:schemeClr val="tx2"/>
          </a:solidFill>
          <a:latin typeface="Frutiger LT 45 Light" pitchFamily="34" charset="0"/>
          <a:ea typeface="黑体" pitchFamily="49" charset="-122"/>
        </a:defRPr>
      </a:lvl7pPr>
      <a:lvl8pPr marL="1371600" algn="l" rtl="0" fontAlgn="base">
        <a:spcBef>
          <a:spcPct val="0"/>
        </a:spcBef>
        <a:spcAft>
          <a:spcPct val="0"/>
        </a:spcAft>
        <a:defRPr sz="3600" b="1">
          <a:solidFill>
            <a:schemeClr val="tx2"/>
          </a:solidFill>
          <a:latin typeface="Frutiger LT 45 Light" pitchFamily="34" charset="0"/>
          <a:ea typeface="黑体" pitchFamily="49" charset="-122"/>
        </a:defRPr>
      </a:lvl8pPr>
      <a:lvl9pPr marL="1828800" algn="l" rtl="0" fontAlgn="base">
        <a:spcBef>
          <a:spcPct val="0"/>
        </a:spcBef>
        <a:spcAft>
          <a:spcPct val="0"/>
        </a:spcAft>
        <a:defRPr sz="3600" b="1">
          <a:solidFill>
            <a:schemeClr val="tx2"/>
          </a:solidFill>
          <a:latin typeface="Frutiger LT 45 Light" pitchFamily="34" charset="0"/>
          <a:ea typeface="黑体" pitchFamily="49" charset="-122"/>
        </a:defRPr>
      </a:lvl9pPr>
    </p:titleStyle>
    <p:bodyStyle>
      <a:lvl1pPr marL="342900" indent="-342900" algn="l" rtl="0" eaLnBrk="0" fontAlgn="base" hangingPunct="0">
        <a:spcBef>
          <a:spcPct val="0"/>
        </a:spcBef>
        <a:spcAft>
          <a:spcPct val="0"/>
        </a:spcAft>
        <a:buClr>
          <a:srgbClr val="777777"/>
        </a:buClr>
        <a:buSzPct val="85000"/>
        <a:buChar char="•"/>
        <a:defRPr sz="2200">
          <a:solidFill>
            <a:schemeClr val="tx1"/>
          </a:solidFill>
          <a:latin typeface="+mn-lt"/>
          <a:ea typeface="+mn-ea"/>
          <a:cs typeface="+mn-cs"/>
        </a:defRPr>
      </a:lvl1pPr>
      <a:lvl2pPr marL="742950" indent="-285750" algn="l" rtl="0" eaLnBrk="0" fontAlgn="base" hangingPunct="0">
        <a:spcBef>
          <a:spcPct val="0"/>
        </a:spcBef>
        <a:spcAft>
          <a:spcPct val="0"/>
        </a:spcAft>
        <a:buClr>
          <a:srgbClr val="777777"/>
        </a:buClr>
        <a:buSzPct val="85000"/>
        <a:buChar char="–"/>
        <a:defRPr sz="2200">
          <a:solidFill>
            <a:schemeClr val="tx1"/>
          </a:solidFill>
          <a:latin typeface="+mn-lt"/>
          <a:ea typeface="+mn-ea"/>
        </a:defRPr>
      </a:lvl2pPr>
      <a:lvl3pPr marL="1143000" indent="-228600" algn="l" rtl="0" eaLnBrk="0" fontAlgn="base" hangingPunct="0">
        <a:spcBef>
          <a:spcPct val="0"/>
        </a:spcBef>
        <a:spcAft>
          <a:spcPct val="0"/>
        </a:spcAft>
        <a:buClr>
          <a:srgbClr val="777777"/>
        </a:buClr>
        <a:buSzPct val="85000"/>
        <a:buChar char="•"/>
        <a:defRPr sz="2200">
          <a:solidFill>
            <a:schemeClr val="tx1"/>
          </a:solidFill>
          <a:latin typeface="+mn-lt"/>
          <a:ea typeface="+mn-ea"/>
        </a:defRPr>
      </a:lvl3pPr>
      <a:lvl4pPr marL="1600200" indent="-228600" algn="l" rtl="0" eaLnBrk="0" fontAlgn="base" hangingPunct="0">
        <a:spcBef>
          <a:spcPct val="0"/>
        </a:spcBef>
        <a:spcAft>
          <a:spcPct val="0"/>
        </a:spcAft>
        <a:buClr>
          <a:srgbClr val="777777"/>
        </a:buClr>
        <a:buSzPct val="85000"/>
        <a:buChar char="–"/>
        <a:defRPr sz="2200">
          <a:solidFill>
            <a:schemeClr val="tx1"/>
          </a:solidFill>
          <a:latin typeface="+mn-lt"/>
          <a:ea typeface="+mn-ea"/>
        </a:defRPr>
      </a:lvl4pPr>
      <a:lvl5pPr marL="2057400" indent="-228600" algn="l" rtl="0" eaLnBrk="0" fontAlgn="base" hangingPunct="0">
        <a:spcBef>
          <a:spcPct val="0"/>
        </a:spcBef>
        <a:spcAft>
          <a:spcPct val="0"/>
        </a:spcAft>
        <a:buClr>
          <a:srgbClr val="777777"/>
        </a:buClr>
        <a:buSzPct val="85000"/>
        <a:buChar char="»"/>
        <a:defRPr sz="2200">
          <a:solidFill>
            <a:schemeClr val="tx1"/>
          </a:solidFill>
          <a:latin typeface="+mn-lt"/>
          <a:ea typeface="+mn-ea"/>
        </a:defRPr>
      </a:lvl5pPr>
      <a:lvl6pPr marL="2514600" indent="-228600" algn="l" rtl="0" fontAlgn="base">
        <a:spcBef>
          <a:spcPct val="0"/>
        </a:spcBef>
        <a:spcAft>
          <a:spcPct val="0"/>
        </a:spcAft>
        <a:buClr>
          <a:srgbClr val="777777"/>
        </a:buClr>
        <a:buSzPct val="85000"/>
        <a:buChar char="»"/>
        <a:defRPr sz="2200">
          <a:solidFill>
            <a:schemeClr val="tx1"/>
          </a:solidFill>
          <a:latin typeface="+mn-lt"/>
          <a:ea typeface="+mn-ea"/>
        </a:defRPr>
      </a:lvl6pPr>
      <a:lvl7pPr marL="2971800" indent="-228600" algn="l" rtl="0" fontAlgn="base">
        <a:spcBef>
          <a:spcPct val="0"/>
        </a:spcBef>
        <a:spcAft>
          <a:spcPct val="0"/>
        </a:spcAft>
        <a:buClr>
          <a:srgbClr val="777777"/>
        </a:buClr>
        <a:buSzPct val="85000"/>
        <a:buChar char="»"/>
        <a:defRPr sz="2200">
          <a:solidFill>
            <a:schemeClr val="tx1"/>
          </a:solidFill>
          <a:latin typeface="+mn-lt"/>
          <a:ea typeface="+mn-ea"/>
        </a:defRPr>
      </a:lvl7pPr>
      <a:lvl8pPr marL="3429000" indent="-228600" algn="l" rtl="0" fontAlgn="base">
        <a:spcBef>
          <a:spcPct val="0"/>
        </a:spcBef>
        <a:spcAft>
          <a:spcPct val="0"/>
        </a:spcAft>
        <a:buClr>
          <a:srgbClr val="777777"/>
        </a:buClr>
        <a:buSzPct val="85000"/>
        <a:buChar char="»"/>
        <a:defRPr sz="2200">
          <a:solidFill>
            <a:schemeClr val="tx1"/>
          </a:solidFill>
          <a:latin typeface="+mn-lt"/>
          <a:ea typeface="+mn-ea"/>
        </a:defRPr>
      </a:lvl8pPr>
      <a:lvl9pPr marL="3886200" indent="-228600" algn="l" rtl="0" fontAlgn="base">
        <a:spcBef>
          <a:spcPct val="0"/>
        </a:spcBef>
        <a:spcAft>
          <a:spcPct val="0"/>
        </a:spcAft>
        <a:buClr>
          <a:srgbClr val="777777"/>
        </a:buClr>
        <a:buSzPct val="85000"/>
        <a:buChar char="»"/>
        <a:defRPr sz="22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a:xfrm>
            <a:off x="587824" y="1556792"/>
            <a:ext cx="8150695" cy="778098"/>
          </a:xfrm>
        </p:spPr>
        <p:txBody>
          <a:bodyPr/>
          <a:lstStyle/>
          <a:p>
            <a:pPr eaLnBrk="1" hangingPunct="1"/>
            <a:r>
              <a:rPr lang="en-US" altLang="zh-CN" dirty="0">
                <a:solidFill>
                  <a:schemeClr val="tx1"/>
                </a:solidFill>
              </a:rPr>
              <a:t>Presentation Skill</a:t>
            </a:r>
            <a:endParaRPr lang="en-US" altLang="zh-CN" dirty="0" smtClean="0">
              <a:solidFill>
                <a:schemeClr val="tx1"/>
              </a:solidFill>
            </a:endParaRPr>
          </a:p>
        </p:txBody>
      </p:sp>
      <p:sp>
        <p:nvSpPr>
          <p:cNvPr id="26629" name="Rectangle 5"/>
          <p:cNvSpPr>
            <a:spLocks noGrp="1" noChangeArrowheads="1"/>
          </p:cNvSpPr>
          <p:nvPr>
            <p:ph type="subTitle" idx="1"/>
          </p:nvPr>
        </p:nvSpPr>
        <p:spPr>
          <a:prstGeom prst="rect">
            <a:avLst/>
          </a:prstGeom>
        </p:spPr>
        <p:txBody>
          <a:bodyPr/>
          <a:lstStyle/>
          <a:p>
            <a:pPr eaLnBrk="1" hangingPunct="1"/>
            <a:r>
              <a:rPr lang="zh-CN" altLang="en-US" sz="2000" dirty="0" smtClean="0"/>
              <a:t>孙树斌</a:t>
            </a:r>
            <a:endParaRPr lang="en-US" altLang="zh-CN" sz="2000" dirty="0" smtClean="0"/>
          </a:p>
        </p:txBody>
      </p:sp>
    </p:spTree>
  </p:cSld>
  <p:clrMapOvr>
    <a:masterClrMapping/>
  </p:clrMapOvr>
  <p:transition advClick="0"/>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zh-CN" altLang="en-US" smtClean="0"/>
              <a:t>标题</a:t>
            </a:r>
            <a:r>
              <a:rPr lang="zh-CN" altLang="en-US" sz="4000"/>
              <a:t/>
            </a:r>
            <a:br>
              <a:rPr lang="zh-CN" altLang="en-US" sz="4000"/>
            </a:br>
            <a:r>
              <a:rPr lang="zh-CN" altLang="en-US" sz="2400"/>
              <a:t>副标题</a:t>
            </a:r>
          </a:p>
        </p:txBody>
      </p:sp>
      <p:sp>
        <p:nvSpPr>
          <p:cNvPr id="33795" name="Rectangle 3"/>
          <p:cNvSpPr>
            <a:spLocks noGrp="1" noChangeArrowheads="1"/>
          </p:cNvSpPr>
          <p:nvPr>
            <p:ph type="body" idx="1"/>
          </p:nvPr>
        </p:nvSpPr>
        <p:spPr>
          <a:xfrm>
            <a:off x="1981200" y="1600200"/>
            <a:ext cx="3322638" cy="3773488"/>
          </a:xfrm>
        </p:spPr>
        <p:txBody>
          <a:bodyPr/>
          <a:lstStyle/>
          <a:p>
            <a:pPr eaLnBrk="1" hangingPunct="1"/>
            <a:r>
              <a:rPr lang="zh-CN" altLang="en-US" smtClean="0"/>
              <a:t>图片说明：</a:t>
            </a:r>
          </a:p>
          <a:p>
            <a:pPr lvl="1" eaLnBrk="1" hangingPunct="1"/>
            <a:r>
              <a:rPr lang="zh-CN" altLang="en-US" smtClean="0"/>
              <a:t>图片页的图片位置以及大小不要随意改变，如果大小、比例不能满足你的需要，必须将图片做一定的切割。</a:t>
            </a:r>
          </a:p>
        </p:txBody>
      </p:sp>
      <p:pic>
        <p:nvPicPr>
          <p:cNvPr id="33796" name="Picture 19" descr="IMG_7963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19739" y="1628775"/>
            <a:ext cx="4745037" cy="316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日期占位符 4"/>
          <p:cNvSpPr>
            <a:spLocks noGrp="1"/>
          </p:cNvSpPr>
          <p:nvPr>
            <p:ph type="dt" sz="half" idx="10"/>
          </p:nvPr>
        </p:nvSpPr>
        <p:spPr/>
        <p:txBody>
          <a:bodyPr/>
          <a:lstStyle/>
          <a:p>
            <a:pPr>
              <a:defRPr/>
            </a:pPr>
            <a:r>
              <a:rPr lang="en-US" altLang="zh-CN" smtClean="0"/>
              <a:t>2014/9/10</a:t>
            </a:r>
            <a:endParaRPr lang="en-US" altLang="zh-CN"/>
          </a:p>
        </p:txBody>
      </p:sp>
      <p:sp>
        <p:nvSpPr>
          <p:cNvPr id="6" name="灯片编号占位符 5"/>
          <p:cNvSpPr>
            <a:spLocks noGrp="1"/>
          </p:cNvSpPr>
          <p:nvPr>
            <p:ph type="sldNum" sz="quarter" idx="4294967295"/>
          </p:nvPr>
        </p:nvSpPr>
        <p:spPr>
          <a:xfrm>
            <a:off x="10060185" y="5536601"/>
            <a:ext cx="1899647" cy="330070"/>
          </a:xfrm>
          <a:prstGeom prst="rect">
            <a:avLst/>
          </a:prstGeom>
        </p:spPr>
        <p:txBody>
          <a:bodyPr/>
          <a:lstStyle/>
          <a:p>
            <a:fld id="{7811748F-2194-466A-BB83-F6B5D6365835}" type="slidenum">
              <a:rPr lang="en-US" altLang="zh-CN" smtClean="0"/>
              <a:pPr/>
              <a:t>10</a:t>
            </a:fld>
            <a:endParaRPr lang="en-US" altLang="zh-CN" dirty="0"/>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0" descr="1-1"/>
          <p:cNvPicPr>
            <a:picLocks noChangeAspect="1" noChangeArrowheads="1"/>
          </p:cNvPicPr>
          <p:nvPr/>
        </p:nvPicPr>
        <p:blipFill>
          <a:blip r:embed="rId3">
            <a:extLst>
              <a:ext uri="{28A0092B-C50C-407E-A947-70E740481C1C}">
                <a14:useLocalDpi xmlns:a14="http://schemas.microsoft.com/office/drawing/2010/main" val="0"/>
              </a:ext>
            </a:extLst>
          </a:blip>
          <a:srcRect r="11507"/>
          <a:stretch>
            <a:fillRect/>
          </a:stretch>
        </p:blipFill>
        <p:spPr bwMode="auto">
          <a:xfrm>
            <a:off x="1524000" y="1"/>
            <a:ext cx="9144000" cy="688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19" name="Rectangle 12"/>
          <p:cNvSpPr>
            <a:spLocks noChangeArrowheads="1"/>
          </p:cNvSpPr>
          <p:nvPr/>
        </p:nvSpPr>
        <p:spPr bwMode="auto">
          <a:xfrm>
            <a:off x="1524001" y="5734051"/>
            <a:ext cx="8893175" cy="792163"/>
          </a:xfrm>
          <a:prstGeom prst="rect">
            <a:avLst/>
          </a:prstGeom>
          <a:solidFill>
            <a:srgbClr val="00529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000" tIns="180000" rIns="180000" bIns="180000" anchor="ctr"/>
          <a:lstStyle>
            <a:lvl1pPr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1pPr>
            <a:lvl2pPr marL="742950" indent="-28575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2pPr>
            <a:lvl3pPr marL="1143000" indent="-22860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3pPr>
            <a:lvl4pPr marL="1600200" indent="-22860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4pPr>
            <a:lvl5pPr marL="2057400" indent="-22860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5pPr>
            <a:lvl6pPr marL="25146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6pPr>
            <a:lvl7pPr marL="29718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7pPr>
            <a:lvl8pPr marL="34290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8pPr>
            <a:lvl9pPr marL="38862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9pPr>
          </a:lstStyle>
          <a:p>
            <a:pPr algn="ctr" eaLnBrk="1" hangingPunct="1">
              <a:buClrTx/>
              <a:buSzTx/>
              <a:buFontTx/>
              <a:buNone/>
            </a:pPr>
            <a:r>
              <a:rPr lang="en-US" altLang="zh-CN" sz="2400">
                <a:solidFill>
                  <a:schemeClr val="bg1"/>
                </a:solidFill>
              </a:rPr>
              <a:t>Text,</a:t>
            </a:r>
          </a:p>
          <a:p>
            <a:pPr algn="ctr" eaLnBrk="1" hangingPunct="1">
              <a:buClrTx/>
              <a:buSzTx/>
              <a:buFontTx/>
              <a:buNone/>
            </a:pPr>
            <a:r>
              <a:rPr lang="zh-CN" altLang="en-US" sz="2400">
                <a:solidFill>
                  <a:schemeClr val="bg1"/>
                </a:solidFill>
              </a:rPr>
              <a:t>英文</a:t>
            </a:r>
            <a:r>
              <a:rPr lang="en-US" altLang="zh-CN" sz="2400">
                <a:solidFill>
                  <a:schemeClr val="bg1"/>
                </a:solidFill>
              </a:rPr>
              <a:t>:</a:t>
            </a:r>
            <a:r>
              <a:rPr lang="en-US" altLang="zh-CN" sz="2400">
                <a:solidFill>
                  <a:schemeClr val="bg1"/>
                </a:solidFill>
                <a:latin typeface="Arial" panose="020B0604020202020204" pitchFamily="34" charset="0"/>
                <a:ea typeface="宋体" panose="02010600030101010101" pitchFamily="2" charset="-122"/>
              </a:rPr>
              <a:t>Frutiger 55 Roman</a:t>
            </a:r>
            <a:r>
              <a:rPr lang="en-US" altLang="zh-CN" sz="1800">
                <a:solidFill>
                  <a:schemeClr val="bg1"/>
                </a:solidFill>
                <a:latin typeface="Arial" panose="020B0604020202020204" pitchFamily="34" charset="0"/>
                <a:ea typeface="宋体" panose="02010600030101010101" pitchFamily="2" charset="-122"/>
              </a:rPr>
              <a:t> </a:t>
            </a:r>
            <a:r>
              <a:rPr lang="en-US" altLang="zh-CN" sz="2400">
                <a:solidFill>
                  <a:schemeClr val="bg1"/>
                </a:solidFill>
              </a:rPr>
              <a:t>36pt;</a:t>
            </a:r>
            <a:r>
              <a:rPr lang="zh-CN" altLang="en-US" sz="2400">
                <a:solidFill>
                  <a:schemeClr val="bg1"/>
                </a:solidFill>
              </a:rPr>
              <a:t>中文</a:t>
            </a:r>
            <a:r>
              <a:rPr lang="en-US" altLang="zh-CN" sz="2400">
                <a:solidFill>
                  <a:schemeClr val="bg1"/>
                </a:solidFill>
              </a:rPr>
              <a:t>:</a:t>
            </a:r>
            <a:r>
              <a:rPr lang="zh-CN" altLang="en-US" sz="2400">
                <a:solidFill>
                  <a:schemeClr val="bg1"/>
                </a:solidFill>
              </a:rPr>
              <a:t>黑体简</a:t>
            </a:r>
            <a:r>
              <a:rPr lang="en-US" altLang="zh-CN" sz="2400">
                <a:solidFill>
                  <a:schemeClr val="bg1"/>
                </a:solidFill>
              </a:rPr>
              <a:t>36pt</a:t>
            </a:r>
          </a:p>
        </p:txBody>
      </p:sp>
      <p:sp>
        <p:nvSpPr>
          <p:cNvPr id="5" name="日期占位符 4"/>
          <p:cNvSpPr>
            <a:spLocks noGrp="1"/>
          </p:cNvSpPr>
          <p:nvPr>
            <p:ph type="dt" sz="half" idx="10"/>
          </p:nvPr>
        </p:nvSpPr>
        <p:spPr/>
        <p:txBody>
          <a:bodyPr/>
          <a:lstStyle/>
          <a:p>
            <a:pPr>
              <a:defRPr/>
            </a:pPr>
            <a:r>
              <a:rPr lang="en-US" altLang="zh-CN" smtClean="0"/>
              <a:t>2014/9/10</a:t>
            </a:r>
            <a:endParaRPr lang="en-US" altLang="zh-CN"/>
          </a:p>
        </p:txBody>
      </p:sp>
      <p:sp>
        <p:nvSpPr>
          <p:cNvPr id="6" name="灯片编号占位符 5"/>
          <p:cNvSpPr>
            <a:spLocks noGrp="1"/>
          </p:cNvSpPr>
          <p:nvPr>
            <p:ph type="sldNum" sz="quarter" idx="4294967295"/>
          </p:nvPr>
        </p:nvSpPr>
        <p:spPr>
          <a:xfrm>
            <a:off x="10060185" y="5536601"/>
            <a:ext cx="1899647" cy="330070"/>
          </a:xfrm>
          <a:prstGeom prst="rect">
            <a:avLst/>
          </a:prstGeom>
        </p:spPr>
        <p:txBody>
          <a:bodyPr/>
          <a:lstStyle/>
          <a:p>
            <a:fld id="{7811748F-2194-466A-BB83-F6B5D6365835}" type="slidenum">
              <a:rPr lang="en-US" altLang="zh-CN" smtClean="0"/>
              <a:pPr/>
              <a:t>11</a:t>
            </a:fld>
            <a:endParaRPr lang="en-US" altLang="zh-CN" dirty="0"/>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842" name="Rectangle 9"/>
          <p:cNvSpPr>
            <a:spLocks noChangeArrowheads="1"/>
          </p:cNvSpPr>
          <p:nvPr/>
        </p:nvSpPr>
        <p:spPr bwMode="auto">
          <a:xfrm>
            <a:off x="1524000" y="0"/>
            <a:ext cx="9144000" cy="6858000"/>
          </a:xfrm>
          <a:prstGeom prst="rect">
            <a:avLst/>
          </a:prstGeom>
          <a:solidFill>
            <a:schemeClr val="accent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1pPr>
            <a:lvl2pPr marL="742950" indent="-28575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2pPr>
            <a:lvl3pPr marL="1143000" indent="-22860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3pPr>
            <a:lvl4pPr marL="1600200" indent="-22860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4pPr>
            <a:lvl5pPr marL="2057400" indent="-228600" algn="l" eaLnBrk="0" hangingPunct="0">
              <a:buClr>
                <a:srgbClr val="777777"/>
              </a:buClr>
              <a:buSzPct val="85000"/>
              <a:buChar char="»"/>
              <a:defRPr sz="2200">
                <a:solidFill>
                  <a:schemeClr val="tx1"/>
                </a:solidFill>
                <a:latin typeface="Frutiger LT 55 Roman" pitchFamily="34" charset="0"/>
                <a:ea typeface="黑体" panose="02010609060101010101" pitchFamily="49" charset="-122"/>
              </a:defRPr>
            </a:lvl5pPr>
            <a:lvl6pPr marL="25146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6pPr>
            <a:lvl7pPr marL="29718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7pPr>
            <a:lvl8pPr marL="34290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8pPr>
            <a:lvl9pPr marL="3886200" indent="-228600" eaLnBrk="0" fontAlgn="base" hangingPunct="0">
              <a:spcBef>
                <a:spcPct val="0"/>
              </a:spcBef>
              <a:spcAft>
                <a:spcPct val="0"/>
              </a:spcAft>
              <a:buClr>
                <a:srgbClr val="777777"/>
              </a:buClr>
              <a:buSzPct val="85000"/>
              <a:buChar char="»"/>
              <a:defRPr sz="2200">
                <a:solidFill>
                  <a:schemeClr val="tx1"/>
                </a:solidFill>
                <a:latin typeface="Frutiger LT 55 Roman" pitchFamily="34" charset="0"/>
                <a:ea typeface="黑体" panose="02010609060101010101" pitchFamily="49" charset="-122"/>
              </a:defRPr>
            </a:lvl9pPr>
          </a:lstStyle>
          <a:p>
            <a:pPr algn="ctr" eaLnBrk="1" hangingPunct="1">
              <a:buClrTx/>
              <a:buSzTx/>
              <a:buFontTx/>
              <a:buNone/>
            </a:pPr>
            <a:endParaRPr lang="zh-CN" altLang="en-US" sz="1800">
              <a:latin typeface="Arial" panose="020B0604020202020204" pitchFamily="34" charset="0"/>
              <a:ea typeface="宋体" panose="02010600030101010101" pitchFamily="2" charset="-122"/>
            </a:endParaRPr>
          </a:p>
        </p:txBody>
      </p:sp>
      <p:sp>
        <p:nvSpPr>
          <p:cNvPr id="35843" name="Rectangle 3"/>
          <p:cNvSpPr>
            <a:spLocks noGrp="1" noChangeArrowheads="1"/>
          </p:cNvSpPr>
          <p:nvPr>
            <p:ph type="title"/>
          </p:nvPr>
        </p:nvSpPr>
        <p:spPr>
          <a:xfrm>
            <a:off x="4511675" y="5805489"/>
            <a:ext cx="2952750" cy="503237"/>
          </a:xfrm>
          <a:noFill/>
        </p:spPr>
        <p:txBody>
          <a:bodyPr/>
          <a:lstStyle/>
          <a:p>
            <a:pPr eaLnBrk="1" hangingPunct="1"/>
            <a:r>
              <a:rPr lang="en-US" altLang="zh-CN" sz="1000" b="0">
                <a:latin typeface="Frutiger LT 55 Roman" pitchFamily="34" charset="0"/>
              </a:rPr>
              <a:t>Copyright © 2012</a:t>
            </a:r>
            <a:r>
              <a:rPr lang="en-US" altLang="zh-CN" sz="1000" b="0"/>
              <a:t> </a:t>
            </a:r>
            <a:r>
              <a:rPr lang="zh-CN" altLang="en-US" sz="1000" b="0">
                <a:latin typeface="黑体" panose="02010609060101010101" pitchFamily="49" charset="-122"/>
              </a:rPr>
              <a:t>版权所有 大连东软信息学院</a:t>
            </a:r>
            <a:endParaRPr lang="zh-CN" altLang="en-US" sz="1000"/>
          </a:p>
        </p:txBody>
      </p:sp>
      <p:pic>
        <p:nvPicPr>
          <p:cNvPr id="35844" name="Picture 10" descr="结尾"/>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92539" y="1052513"/>
            <a:ext cx="4752975" cy="336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日期占位符 4"/>
          <p:cNvSpPr>
            <a:spLocks noGrp="1"/>
          </p:cNvSpPr>
          <p:nvPr>
            <p:ph type="dt" sz="half" idx="10"/>
          </p:nvPr>
        </p:nvSpPr>
        <p:spPr/>
        <p:txBody>
          <a:bodyPr/>
          <a:lstStyle/>
          <a:p>
            <a:pPr>
              <a:defRPr/>
            </a:pPr>
            <a:r>
              <a:rPr lang="en-US" altLang="zh-CN" smtClean="0"/>
              <a:t>2014/9/10</a:t>
            </a:r>
            <a:endParaRPr lang="en-US" altLang="zh-CN"/>
          </a:p>
        </p:txBody>
      </p:sp>
      <p:sp>
        <p:nvSpPr>
          <p:cNvPr id="6" name="灯片编号占位符 5"/>
          <p:cNvSpPr>
            <a:spLocks noGrp="1"/>
          </p:cNvSpPr>
          <p:nvPr>
            <p:ph type="sldNum" sz="quarter" idx="4294967295"/>
          </p:nvPr>
        </p:nvSpPr>
        <p:spPr>
          <a:xfrm>
            <a:off x="10060185" y="5536601"/>
            <a:ext cx="1899647" cy="330070"/>
          </a:xfrm>
          <a:prstGeom prst="rect">
            <a:avLst/>
          </a:prstGeom>
        </p:spPr>
        <p:txBody>
          <a:bodyPr/>
          <a:lstStyle/>
          <a:p>
            <a:fld id="{7811748F-2194-466A-BB83-F6B5D6365835}" type="slidenum">
              <a:rPr lang="en-US" altLang="zh-CN" smtClean="0"/>
              <a:pPr/>
              <a:t>12</a:t>
            </a:fld>
            <a:endParaRPr lang="en-US" altLang="zh-CN" dirty="0"/>
          </a:p>
        </p:txBody>
      </p:sp>
    </p:spTree>
  </p:cSld>
  <p:clrMapOvr>
    <a:masterClrMapping/>
  </p:clrMapOvr>
  <p:transition advClick="0" advTm="100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0"/>
          </p:nvPr>
        </p:nvSpPr>
        <p:spPr/>
        <p:txBody>
          <a:bodyPr/>
          <a:lstStyle/>
          <a:p>
            <a:r>
              <a:rPr lang="zh-CN" altLang="en-US" dirty="0" smtClean="0">
                <a:solidFill>
                  <a:srgbClr val="00B050"/>
                </a:solidFill>
              </a:rPr>
              <a:t>产品经理</a:t>
            </a:r>
            <a:endParaRPr lang="en-US" altLang="zh-CN" dirty="0">
              <a:solidFill>
                <a:srgbClr val="00B050"/>
              </a:solidFill>
            </a:endParaRPr>
          </a:p>
          <a:p>
            <a:r>
              <a:rPr lang="zh-CN" altLang="en-US" dirty="0" smtClean="0"/>
              <a:t>移动互联网</a:t>
            </a:r>
            <a:endParaRPr lang="en-US" altLang="zh-CN" dirty="0" smtClean="0"/>
          </a:p>
          <a:p>
            <a:r>
              <a:rPr lang="zh-CN" altLang="en-US" dirty="0" smtClean="0"/>
              <a:t>课程的各个环节与考核</a:t>
            </a:r>
            <a:endParaRPr lang="en-US" altLang="zh-CN" dirty="0" smtClean="0"/>
          </a:p>
        </p:txBody>
      </p:sp>
    </p:spTree>
    <p:extLst>
      <p:ext uri="{BB962C8B-B14F-4D97-AF65-F5344CB8AC3E}">
        <p14:creationId xmlns:p14="http://schemas.microsoft.com/office/powerpoint/2010/main" val="2946862076"/>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endParaRPr lang="zh-CN" altLang="en-US"/>
          </a:p>
        </p:txBody>
      </p:sp>
      <p:sp>
        <p:nvSpPr>
          <p:cNvPr id="3" name="内容占位符 2"/>
          <p:cNvSpPr>
            <a:spLocks noGrp="1"/>
          </p:cNvSpPr>
          <p:nvPr>
            <p:ph idx="1"/>
          </p:nvPr>
        </p:nvSpPr>
        <p:spPr>
          <a:prstGeom prst="rect">
            <a:avLst/>
          </a:prstGeom>
        </p:spPr>
        <p:txBody>
          <a:bodyPr/>
          <a:lstStyle/>
          <a:p>
            <a:r>
              <a:rPr lang="zh-CN" altLang="en-US" dirty="0" smtClean="0"/>
              <a:t>禅</a:t>
            </a:r>
            <a:endParaRPr lang="en-US" altLang="zh-CN" dirty="0" smtClean="0"/>
          </a:p>
          <a:p>
            <a:endParaRPr lang="zh-CN" altLang="en-US" dirty="0"/>
          </a:p>
        </p:txBody>
      </p:sp>
      <p:sp>
        <p:nvSpPr>
          <p:cNvPr id="4" name="日期占位符 3"/>
          <p:cNvSpPr>
            <a:spLocks noGrp="1"/>
          </p:cNvSpPr>
          <p:nvPr>
            <p:ph type="dt" sz="half" idx="10"/>
          </p:nvPr>
        </p:nvSpPr>
        <p:spPr/>
        <p:txBody>
          <a:bodyPr/>
          <a:lstStyle/>
          <a:p>
            <a:pPr>
              <a:defRPr/>
            </a:pPr>
            <a:r>
              <a:rPr lang="en-US" altLang="zh-CN" smtClean="0"/>
              <a:t>2014/9/10</a:t>
            </a:r>
            <a:endParaRPr lang="en-US" altLang="zh-CN"/>
          </a:p>
        </p:txBody>
      </p:sp>
      <p:sp>
        <p:nvSpPr>
          <p:cNvPr id="7" name="内容占位符 6"/>
          <p:cNvSpPr>
            <a:spLocks noGrp="1"/>
          </p:cNvSpPr>
          <p:nvPr>
            <p:ph sz="quarter" idx="13"/>
          </p:nvPr>
        </p:nvSpPr>
        <p:spPr/>
        <p:txBody>
          <a:bodyPr/>
          <a:lstStyle/>
          <a:p>
            <a:endParaRPr lang="zh-CN" altLang="en-US"/>
          </a:p>
        </p:txBody>
      </p:sp>
    </p:spTree>
    <p:extLst>
      <p:ext uri="{BB962C8B-B14F-4D97-AF65-F5344CB8AC3E}">
        <p14:creationId xmlns:p14="http://schemas.microsoft.com/office/powerpoint/2010/main" val="3266063473"/>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lstStyle/>
          <a:p>
            <a:endParaRPr lang="zh-CN" altLang="en-US"/>
          </a:p>
        </p:txBody>
      </p:sp>
      <p:sp>
        <p:nvSpPr>
          <p:cNvPr id="9" name="文本占位符 8"/>
          <p:cNvSpPr>
            <a:spLocks noGrp="1"/>
          </p:cNvSpPr>
          <p:nvPr>
            <p:ph type="body" sz="half" idx="2"/>
          </p:nvPr>
        </p:nvSpPr>
        <p:spPr/>
        <p:txBody>
          <a:bodyPr/>
          <a:lstStyle/>
          <a:p>
            <a:r>
              <a:rPr lang="zh-CN" altLang="en-US" dirty="0"/>
              <a:t>图中是世界上公认的最好的商业演讲者之一 </a:t>
            </a:r>
            <a:r>
              <a:rPr lang="en-US" altLang="zh-CN" dirty="0"/>
              <a:t>Steve Jobs</a:t>
            </a:r>
            <a:r>
              <a:rPr lang="zh-CN" altLang="en-US" dirty="0"/>
              <a:t>。也是苹果公司的创始人。</a:t>
            </a:r>
          </a:p>
          <a:p>
            <a:endParaRPr lang="zh-CN" altLang="en-US" dirty="0"/>
          </a:p>
        </p:txBody>
      </p:sp>
      <p:sp>
        <p:nvSpPr>
          <p:cNvPr id="4" name="日期占位符 3"/>
          <p:cNvSpPr>
            <a:spLocks noGrp="1"/>
          </p:cNvSpPr>
          <p:nvPr>
            <p:ph type="dt" sz="half" idx="10"/>
          </p:nvPr>
        </p:nvSpPr>
        <p:spPr/>
        <p:txBody>
          <a:bodyPr/>
          <a:lstStyle/>
          <a:p>
            <a:pPr>
              <a:defRPr/>
            </a:pPr>
            <a:r>
              <a:rPr lang="en-US" altLang="zh-CN" smtClean="0"/>
              <a:t>2014/9/10</a:t>
            </a:r>
            <a:endParaRPr lang="en-US" altLang="zh-CN"/>
          </a:p>
        </p:txBody>
      </p:sp>
      <p:pic>
        <p:nvPicPr>
          <p:cNvPr id="6" name="Picture 3" descr="ws_332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3965" y="1401965"/>
            <a:ext cx="6121201" cy="4598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87215466"/>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
        <p:nvSpPr>
          <p:cNvPr id="4" name="文本占位符 3"/>
          <p:cNvSpPr>
            <a:spLocks noGrp="1"/>
          </p:cNvSpPr>
          <p:nvPr>
            <p:ph type="body" sz="half" idx="2"/>
          </p:nvPr>
        </p:nvSpPr>
        <p:spPr/>
        <p:txBody>
          <a:bodyPr/>
          <a:lstStyle/>
          <a:p>
            <a:endParaRPr lang="zh-CN" altLang="en-US"/>
          </a:p>
        </p:txBody>
      </p:sp>
      <p:sp>
        <p:nvSpPr>
          <p:cNvPr id="5" name="日期占位符 4"/>
          <p:cNvSpPr>
            <a:spLocks noGrp="1"/>
          </p:cNvSpPr>
          <p:nvPr>
            <p:ph type="dt" sz="half" idx="10"/>
          </p:nvPr>
        </p:nvSpPr>
        <p:spPr/>
        <p:txBody>
          <a:bodyPr/>
          <a:lstStyle/>
          <a:p>
            <a:pPr>
              <a:defRPr/>
            </a:pPr>
            <a:r>
              <a:rPr lang="en-US" altLang="zh-CN" smtClean="0"/>
              <a:t>2014/9/10</a:t>
            </a:r>
            <a:endParaRPr lang="en-US" altLang="zh-CN"/>
          </a:p>
        </p:txBody>
      </p:sp>
      <p:sp>
        <p:nvSpPr>
          <p:cNvPr id="6" name="灯片编号占位符 5"/>
          <p:cNvSpPr>
            <a:spLocks noGrp="1"/>
          </p:cNvSpPr>
          <p:nvPr>
            <p:ph type="sldNum" sz="quarter" idx="12"/>
          </p:nvPr>
        </p:nvSpPr>
        <p:spPr/>
        <p:txBody>
          <a:bodyPr/>
          <a:lstStyle/>
          <a:p>
            <a:fld id="{94B22175-2695-4869-97CC-B6E7841D8B01}" type="slidenum">
              <a:rPr lang="en-US" altLang="zh-CN" smtClean="0"/>
              <a:pPr/>
              <a:t>5</a:t>
            </a:fld>
            <a:endParaRPr lang="en-US" altLang="zh-CN"/>
          </a:p>
        </p:txBody>
      </p:sp>
    </p:spTree>
    <p:extLst>
      <p:ext uri="{BB962C8B-B14F-4D97-AF65-F5344CB8AC3E}">
        <p14:creationId xmlns:p14="http://schemas.microsoft.com/office/powerpoint/2010/main" val="1181977185"/>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4" name="文本占位符 3"/>
          <p:cNvSpPr>
            <a:spLocks noGrp="1"/>
          </p:cNvSpPr>
          <p:nvPr>
            <p:ph type="body" sz="half" idx="2"/>
          </p:nvPr>
        </p:nvSpPr>
        <p:spPr/>
        <p:txBody>
          <a:bodyPr/>
          <a:lstStyle/>
          <a:p>
            <a:endParaRPr lang="zh-CN" altLang="en-US"/>
          </a:p>
        </p:txBody>
      </p:sp>
      <p:sp>
        <p:nvSpPr>
          <p:cNvPr id="5" name="日期占位符 4"/>
          <p:cNvSpPr>
            <a:spLocks noGrp="1"/>
          </p:cNvSpPr>
          <p:nvPr>
            <p:ph type="dt" sz="half" idx="10"/>
          </p:nvPr>
        </p:nvSpPr>
        <p:spPr/>
        <p:txBody>
          <a:bodyPr/>
          <a:lstStyle/>
          <a:p>
            <a:pPr>
              <a:defRPr/>
            </a:pPr>
            <a:r>
              <a:rPr lang="en-US" altLang="zh-CN" smtClean="0"/>
              <a:t>2014/9/10</a:t>
            </a:r>
            <a:endParaRPr lang="en-US" altLang="zh-CN"/>
          </a:p>
        </p:txBody>
      </p:sp>
      <p:pic>
        <p:nvPicPr>
          <p:cNvPr id="9" name="Picture 3" descr="ws_34BC"/>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75920" y="1367790"/>
            <a:ext cx="6336704" cy="47583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45880125"/>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a:spLocks noGrp="1" noChangeArrowheads="1"/>
          </p:cNvSpPr>
          <p:nvPr>
            <p:ph idx="1"/>
          </p:nvPr>
        </p:nvSpPr>
        <p:spPr/>
        <p:txBody>
          <a:bodyPr/>
          <a:lstStyle/>
          <a:p>
            <a:pPr lvl="1" eaLnBrk="1" hangingPunct="1"/>
            <a:r>
              <a:rPr lang="zh-CN" altLang="en-US" smtClean="0"/>
              <a:t>引言页字体，英文，</a:t>
            </a:r>
            <a:r>
              <a:rPr lang="en-US" altLang="zh-CN" smtClean="0"/>
              <a:t>Frutiger 55 Roman 24pt</a:t>
            </a:r>
            <a:r>
              <a:rPr lang="zh-CN" altLang="en-US" smtClean="0"/>
              <a:t>；中文，黑体简 </a:t>
            </a:r>
            <a:r>
              <a:rPr lang="en-US" altLang="zh-CN" smtClean="0"/>
              <a:t>24pt .</a:t>
            </a:r>
          </a:p>
          <a:p>
            <a:pPr lvl="1" eaLnBrk="1" hangingPunct="1"/>
            <a:r>
              <a:rPr lang="zh-CN" altLang="en-US" smtClean="0"/>
              <a:t>引言页字体，英文，</a:t>
            </a:r>
            <a:r>
              <a:rPr lang="en-US" altLang="zh-CN" smtClean="0"/>
              <a:t>Frutiger 55 Roman 24pt</a:t>
            </a:r>
            <a:r>
              <a:rPr lang="zh-CN" altLang="en-US" smtClean="0"/>
              <a:t>；中文，黑体简 </a:t>
            </a:r>
            <a:r>
              <a:rPr lang="en-US" altLang="zh-CN" smtClean="0"/>
              <a:t>24pt .</a:t>
            </a:r>
          </a:p>
          <a:p>
            <a:pPr lvl="1" eaLnBrk="1" hangingPunct="1"/>
            <a:r>
              <a:rPr lang="zh-CN" altLang="en-US" smtClean="0"/>
              <a:t>引言页字体，英文，</a:t>
            </a:r>
            <a:r>
              <a:rPr lang="en-US" altLang="zh-CN" smtClean="0"/>
              <a:t>Frutiger 55 Roman 24pt</a:t>
            </a:r>
            <a:r>
              <a:rPr lang="zh-CN" altLang="en-US" smtClean="0"/>
              <a:t>；中文，黑体简 </a:t>
            </a:r>
            <a:r>
              <a:rPr lang="en-US" altLang="zh-CN" smtClean="0"/>
              <a:t>24pt .</a:t>
            </a:r>
          </a:p>
        </p:txBody>
      </p:sp>
      <p:sp>
        <p:nvSpPr>
          <p:cNvPr id="5" name="日期占位符 4"/>
          <p:cNvSpPr>
            <a:spLocks noGrp="1"/>
          </p:cNvSpPr>
          <p:nvPr>
            <p:ph type="dt" sz="half" idx="10"/>
          </p:nvPr>
        </p:nvSpPr>
        <p:spPr/>
        <p:txBody>
          <a:bodyPr/>
          <a:lstStyle/>
          <a:p>
            <a:pPr>
              <a:defRPr/>
            </a:pPr>
            <a:r>
              <a:rPr lang="en-US" altLang="zh-CN" smtClean="0"/>
              <a:t>2014/9/10</a:t>
            </a:r>
            <a:endParaRPr lang="en-US" altLang="zh-CN"/>
          </a:p>
        </p:txBody>
      </p:sp>
      <p:sp>
        <p:nvSpPr>
          <p:cNvPr id="6" name="灯片编号占位符 5"/>
          <p:cNvSpPr>
            <a:spLocks noGrp="1"/>
          </p:cNvSpPr>
          <p:nvPr>
            <p:ph type="sldNum" sz="quarter" idx="4294967295"/>
          </p:nvPr>
        </p:nvSpPr>
        <p:spPr>
          <a:xfrm>
            <a:off x="10060185" y="5536601"/>
            <a:ext cx="1899647" cy="330070"/>
          </a:xfrm>
          <a:prstGeom prst="rect">
            <a:avLst/>
          </a:prstGeom>
        </p:spPr>
        <p:txBody>
          <a:bodyPr/>
          <a:lstStyle/>
          <a:p>
            <a:fld id="{7811748F-2194-466A-BB83-F6B5D6365835}" type="slidenum">
              <a:rPr lang="en-US" altLang="zh-CN" smtClean="0"/>
              <a:pPr/>
              <a:t>7</a:t>
            </a:fld>
            <a:endParaRPr lang="en-US" altLang="zh-CN" dirty="0"/>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zh-CN" altLang="en-US" smtClean="0"/>
              <a:t>标题</a:t>
            </a:r>
            <a:r>
              <a:rPr lang="zh-CN" altLang="en-US" sz="4000"/>
              <a:t/>
            </a:r>
            <a:br>
              <a:rPr lang="zh-CN" altLang="en-US" sz="4000"/>
            </a:br>
            <a:r>
              <a:rPr lang="zh-CN" altLang="en-US" sz="2400"/>
              <a:t>副标题</a:t>
            </a:r>
          </a:p>
        </p:txBody>
      </p:sp>
      <p:sp>
        <p:nvSpPr>
          <p:cNvPr id="9219" name="Rectangle 3"/>
          <p:cNvSpPr>
            <a:spLocks noGrp="1" noChangeArrowheads="1"/>
          </p:cNvSpPr>
          <p:nvPr>
            <p:ph type="body" idx="1"/>
          </p:nvPr>
        </p:nvSpPr>
        <p:spPr>
          <a:xfrm>
            <a:off x="2052639" y="1268414"/>
            <a:ext cx="8004175" cy="4033837"/>
          </a:xfrm>
        </p:spPr>
        <p:txBody>
          <a:bodyPr/>
          <a:lstStyle/>
          <a:p>
            <a:pPr eaLnBrk="1" hangingPunct="1">
              <a:defRPr/>
            </a:pPr>
            <a:r>
              <a:rPr lang="zh-CN" altLang="en-US" sz="1800" dirty="0"/>
              <a:t>排版说明：</a:t>
            </a:r>
          </a:p>
          <a:p>
            <a:pPr lvl="1" eaLnBrk="1" hangingPunct="1">
              <a:defRPr/>
            </a:pPr>
            <a:r>
              <a:rPr lang="zh-CN" altLang="en-US" sz="1800" dirty="0"/>
              <a:t>标题，</a:t>
            </a:r>
            <a:endParaRPr lang="en-US" altLang="zh-CN" sz="1800" dirty="0"/>
          </a:p>
          <a:p>
            <a:pPr marL="457200" lvl="1" indent="0" eaLnBrk="1" hangingPunct="1">
              <a:buNone/>
              <a:defRPr/>
            </a:pPr>
            <a:r>
              <a:rPr lang="zh-CN" altLang="en-US" sz="1800" dirty="0"/>
              <a:t>    英文：</a:t>
            </a:r>
            <a:r>
              <a:rPr lang="en-US" altLang="zh-CN" sz="1800" dirty="0" err="1"/>
              <a:t>Frutiger</a:t>
            </a:r>
            <a:r>
              <a:rPr lang="en-US" altLang="zh-CN" sz="1800" dirty="0"/>
              <a:t> 65 Bold </a:t>
            </a:r>
            <a:r>
              <a:rPr lang="en-US" altLang="zh-CN" sz="1800" dirty="0" err="1"/>
              <a:t>36pt</a:t>
            </a:r>
            <a:r>
              <a:rPr lang="en-US" altLang="zh-CN" sz="1800" dirty="0"/>
              <a:t> </a:t>
            </a:r>
            <a:r>
              <a:rPr lang="zh-CN" altLang="en-US" sz="1800" dirty="0"/>
              <a:t>；</a:t>
            </a:r>
            <a:endParaRPr lang="en-US" altLang="zh-CN" sz="1800" dirty="0"/>
          </a:p>
          <a:p>
            <a:pPr marL="457200" lvl="1" indent="0" eaLnBrk="1" hangingPunct="1">
              <a:buNone/>
              <a:defRPr/>
            </a:pPr>
            <a:r>
              <a:rPr lang="zh-CN" altLang="en-US" sz="1800" dirty="0"/>
              <a:t>    中文：黑体简加粗 </a:t>
            </a:r>
            <a:r>
              <a:rPr lang="en-US" altLang="zh-CN" sz="1800" dirty="0" err="1"/>
              <a:t>36pt</a:t>
            </a:r>
            <a:endParaRPr lang="en-US" altLang="zh-CN" sz="1800" dirty="0"/>
          </a:p>
          <a:p>
            <a:pPr marL="457200" lvl="1" indent="0" eaLnBrk="1" hangingPunct="1">
              <a:buNone/>
              <a:defRPr/>
            </a:pPr>
            <a:r>
              <a:rPr lang="zh-CN" altLang="en-US" sz="1800" dirty="0"/>
              <a:t>  （请不要随意将文本框横向、纵向拉长，如果文字较多，文本框会自动将文字向下排，并且改变字体大小）</a:t>
            </a:r>
          </a:p>
          <a:p>
            <a:pPr lvl="1" eaLnBrk="1" hangingPunct="1">
              <a:defRPr/>
            </a:pPr>
            <a:r>
              <a:rPr lang="zh-CN" altLang="en-US" sz="1800" dirty="0"/>
              <a:t>副标题，</a:t>
            </a:r>
            <a:endParaRPr lang="en-US" altLang="zh-CN" sz="1800" dirty="0"/>
          </a:p>
          <a:p>
            <a:pPr marL="457200" lvl="1" indent="0" eaLnBrk="1" hangingPunct="1">
              <a:buNone/>
              <a:defRPr/>
            </a:pPr>
            <a:r>
              <a:rPr lang="en-US" altLang="zh-CN" sz="1800" dirty="0"/>
              <a:t>    </a:t>
            </a:r>
            <a:r>
              <a:rPr lang="zh-CN" altLang="en-US" sz="1800" dirty="0"/>
              <a:t>英文： </a:t>
            </a:r>
            <a:r>
              <a:rPr lang="en-US" altLang="zh-CN" sz="1800" dirty="0" err="1"/>
              <a:t>Frutiger</a:t>
            </a:r>
            <a:r>
              <a:rPr lang="en-US" altLang="zh-CN" sz="1800" dirty="0"/>
              <a:t> 65 Bold </a:t>
            </a:r>
            <a:r>
              <a:rPr lang="en-US" altLang="zh-CN" sz="1800" dirty="0" err="1"/>
              <a:t>24pt</a:t>
            </a:r>
            <a:r>
              <a:rPr lang="en-US" altLang="zh-CN" sz="1800" dirty="0"/>
              <a:t> </a:t>
            </a:r>
            <a:r>
              <a:rPr lang="zh-CN" altLang="en-US" sz="1800" dirty="0"/>
              <a:t>；</a:t>
            </a:r>
            <a:endParaRPr lang="en-US" altLang="zh-CN" sz="1800" dirty="0"/>
          </a:p>
          <a:p>
            <a:pPr marL="457200" lvl="1" indent="0" eaLnBrk="1" hangingPunct="1">
              <a:buNone/>
              <a:defRPr/>
            </a:pPr>
            <a:r>
              <a:rPr lang="en-US" altLang="zh-CN" sz="1800" dirty="0"/>
              <a:t>    </a:t>
            </a:r>
            <a:r>
              <a:rPr lang="zh-CN" altLang="en-US" sz="1800" dirty="0"/>
              <a:t>中文：黑体简加粗 </a:t>
            </a:r>
            <a:r>
              <a:rPr lang="en-US" altLang="zh-CN" sz="1800" dirty="0" err="1"/>
              <a:t>24pt</a:t>
            </a:r>
            <a:endParaRPr lang="en-US" altLang="zh-CN" sz="1800" dirty="0"/>
          </a:p>
          <a:p>
            <a:pPr lvl="1" eaLnBrk="1" hangingPunct="1">
              <a:defRPr/>
            </a:pPr>
            <a:r>
              <a:rPr lang="zh-CN" altLang="en-US" sz="1800" dirty="0"/>
              <a:t>正文</a:t>
            </a:r>
            <a:r>
              <a:rPr lang="en-US" altLang="zh-CN" sz="1800" dirty="0"/>
              <a:t>(</a:t>
            </a:r>
            <a:r>
              <a:rPr lang="zh-CN" altLang="en-US" sz="1800" dirty="0"/>
              <a:t>字号大小可根据实际效果适当调整，字号不小于</a:t>
            </a:r>
            <a:r>
              <a:rPr lang="en-US" altLang="zh-CN" sz="1800" dirty="0" err="1"/>
              <a:t>16pt</a:t>
            </a:r>
            <a:r>
              <a:rPr lang="en-US" altLang="zh-CN" sz="1800" dirty="0"/>
              <a:t>)</a:t>
            </a:r>
            <a:r>
              <a:rPr lang="zh-CN" altLang="en-US" sz="1800" dirty="0"/>
              <a:t>，</a:t>
            </a:r>
            <a:endParaRPr lang="en-US" altLang="zh-CN" sz="1800" dirty="0"/>
          </a:p>
          <a:p>
            <a:pPr marL="457200" lvl="1" indent="0" eaLnBrk="1" hangingPunct="1">
              <a:buNone/>
              <a:defRPr/>
            </a:pPr>
            <a:r>
              <a:rPr lang="en-US" altLang="zh-CN" sz="1800" dirty="0"/>
              <a:t>    </a:t>
            </a:r>
            <a:r>
              <a:rPr lang="zh-CN" altLang="en-US" sz="1800" dirty="0"/>
              <a:t>英文： </a:t>
            </a:r>
            <a:r>
              <a:rPr lang="en-US" altLang="zh-CN" sz="1800" dirty="0" err="1"/>
              <a:t>Frutiger</a:t>
            </a:r>
            <a:r>
              <a:rPr lang="en-US" altLang="zh-CN" sz="1800" dirty="0"/>
              <a:t> 55 Roman </a:t>
            </a:r>
            <a:r>
              <a:rPr lang="en-US" altLang="zh-CN" sz="1800" dirty="0" err="1"/>
              <a:t>20pt</a:t>
            </a:r>
            <a:r>
              <a:rPr lang="en-US" altLang="zh-CN" sz="1800" dirty="0"/>
              <a:t> </a:t>
            </a:r>
            <a:r>
              <a:rPr lang="zh-CN" altLang="en-US" sz="1800" dirty="0"/>
              <a:t>；</a:t>
            </a:r>
            <a:endParaRPr lang="en-US" altLang="zh-CN" sz="1800" dirty="0"/>
          </a:p>
          <a:p>
            <a:pPr marL="457200" lvl="1" indent="0" eaLnBrk="1" hangingPunct="1">
              <a:buNone/>
              <a:defRPr/>
            </a:pPr>
            <a:r>
              <a:rPr lang="en-US" altLang="zh-CN" sz="1800" dirty="0"/>
              <a:t>    </a:t>
            </a:r>
            <a:r>
              <a:rPr lang="zh-CN" altLang="en-US" sz="1800" dirty="0"/>
              <a:t>中文：黑体简 </a:t>
            </a:r>
            <a:r>
              <a:rPr lang="en-US" altLang="zh-CN" sz="1800" dirty="0" err="1"/>
              <a:t>20pt</a:t>
            </a:r>
            <a:endParaRPr lang="en-US" altLang="zh-CN" sz="1800" dirty="0"/>
          </a:p>
          <a:p>
            <a:pPr marL="457200" lvl="1" indent="0" eaLnBrk="1" hangingPunct="1">
              <a:buNone/>
              <a:defRPr/>
            </a:pPr>
            <a:r>
              <a:rPr lang="en-US" altLang="zh-CN" sz="1800" dirty="0"/>
              <a:t>    (</a:t>
            </a:r>
            <a:r>
              <a:rPr lang="zh-CN" altLang="en-US" sz="1800" dirty="0"/>
              <a:t>文本框与矩形色带的距离不得改变。我们已经通过文本框的大小做了限定，请不要随意向下拉伸</a:t>
            </a:r>
            <a:r>
              <a:rPr lang="en-US" altLang="zh-CN" sz="1800" dirty="0"/>
              <a:t>)</a:t>
            </a:r>
            <a:endParaRPr lang="zh-CN" altLang="en-US" sz="1800" dirty="0"/>
          </a:p>
        </p:txBody>
      </p:sp>
      <p:sp>
        <p:nvSpPr>
          <p:cNvPr id="5" name="日期占位符 4"/>
          <p:cNvSpPr>
            <a:spLocks noGrp="1"/>
          </p:cNvSpPr>
          <p:nvPr>
            <p:ph type="dt" sz="half" idx="10"/>
          </p:nvPr>
        </p:nvSpPr>
        <p:spPr/>
        <p:txBody>
          <a:bodyPr/>
          <a:lstStyle/>
          <a:p>
            <a:pPr>
              <a:defRPr/>
            </a:pPr>
            <a:r>
              <a:rPr lang="en-US" altLang="zh-CN" smtClean="0"/>
              <a:t>2014/9/10</a:t>
            </a:r>
            <a:endParaRPr lang="en-US" altLang="zh-CN"/>
          </a:p>
        </p:txBody>
      </p:sp>
      <p:sp>
        <p:nvSpPr>
          <p:cNvPr id="6" name="灯片编号占位符 5"/>
          <p:cNvSpPr>
            <a:spLocks noGrp="1"/>
          </p:cNvSpPr>
          <p:nvPr>
            <p:ph type="sldNum" sz="quarter" idx="4294967295"/>
          </p:nvPr>
        </p:nvSpPr>
        <p:spPr>
          <a:xfrm>
            <a:off x="10060185" y="5536601"/>
            <a:ext cx="1899647" cy="330070"/>
          </a:xfrm>
          <a:prstGeom prst="rect">
            <a:avLst/>
          </a:prstGeom>
        </p:spPr>
        <p:txBody>
          <a:bodyPr/>
          <a:lstStyle/>
          <a:p>
            <a:fld id="{7811748F-2194-466A-BB83-F6B5D6365835}" type="slidenum">
              <a:rPr lang="en-US" altLang="zh-CN" smtClean="0"/>
              <a:pPr/>
              <a:t>8</a:t>
            </a:fld>
            <a:endParaRPr lang="en-US" altLang="zh-CN" dirty="0"/>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770" name="Group 21"/>
          <p:cNvGrpSpPr>
            <a:grpSpLocks/>
          </p:cNvGrpSpPr>
          <p:nvPr/>
        </p:nvGrpSpPr>
        <p:grpSpPr bwMode="auto">
          <a:xfrm>
            <a:off x="2081214" y="3213101"/>
            <a:ext cx="7470775" cy="1871663"/>
            <a:chOff x="623" y="2024"/>
            <a:chExt cx="4706" cy="1179"/>
          </a:xfrm>
        </p:grpSpPr>
        <p:pic>
          <p:nvPicPr>
            <p:cNvPr id="32773" name="Picture 19" descr="117437531828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 y="2024"/>
              <a:ext cx="1758" cy="1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4" name="Picture 20" descr="1173935834382"/>
            <p:cNvPicPr>
              <a:picLocks noChangeAspect="1" noChangeArrowheads="1"/>
            </p:cNvPicPr>
            <p:nvPr/>
          </p:nvPicPr>
          <p:blipFill>
            <a:blip r:embed="rId4">
              <a:extLst>
                <a:ext uri="{28A0092B-C50C-407E-A947-70E740481C1C}">
                  <a14:useLocalDpi xmlns:a14="http://schemas.microsoft.com/office/drawing/2010/main" val="0"/>
                </a:ext>
              </a:extLst>
            </a:blip>
            <a:srcRect t="11787" b="26997"/>
            <a:stretch>
              <a:fillRect/>
            </a:stretch>
          </p:blipFill>
          <p:spPr bwMode="auto">
            <a:xfrm>
              <a:off x="2449" y="2024"/>
              <a:ext cx="2880" cy="1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2771" name="Rectangle 2"/>
          <p:cNvSpPr>
            <a:spLocks noGrp="1" noChangeArrowheads="1"/>
          </p:cNvSpPr>
          <p:nvPr>
            <p:ph type="title"/>
          </p:nvPr>
        </p:nvSpPr>
        <p:spPr/>
        <p:txBody>
          <a:bodyPr/>
          <a:lstStyle/>
          <a:p>
            <a:pPr eaLnBrk="1" hangingPunct="1"/>
            <a:endParaRPr lang="zh-CN" altLang="en-US" sz="2400" dirty="0"/>
          </a:p>
        </p:txBody>
      </p:sp>
      <p:sp>
        <p:nvSpPr>
          <p:cNvPr id="32772" name="Rectangle 3"/>
          <p:cNvSpPr>
            <a:spLocks noGrp="1" noChangeArrowheads="1"/>
          </p:cNvSpPr>
          <p:nvPr>
            <p:ph idx="1"/>
          </p:nvPr>
        </p:nvSpPr>
        <p:spPr/>
        <p:txBody>
          <a:bodyPr/>
          <a:lstStyle/>
          <a:p>
            <a:pPr eaLnBrk="1" hangingPunct="1"/>
            <a:r>
              <a:rPr lang="zh-CN" altLang="en-US" sz="1800" dirty="0"/>
              <a:t>图片说明：</a:t>
            </a:r>
          </a:p>
          <a:p>
            <a:pPr lvl="1" eaLnBrk="1" hangingPunct="1"/>
            <a:r>
              <a:rPr lang="zh-CN" altLang="en-US" sz="1800" dirty="0"/>
              <a:t>图片页的图片位置以及大小不要随意改变，如果大小、比例不能满足你的需要，必须将图片做一定的切割。</a:t>
            </a:r>
          </a:p>
        </p:txBody>
      </p:sp>
      <p:sp>
        <p:nvSpPr>
          <p:cNvPr id="5" name="日期占位符 4"/>
          <p:cNvSpPr>
            <a:spLocks noGrp="1"/>
          </p:cNvSpPr>
          <p:nvPr>
            <p:ph type="dt" sz="half" idx="10"/>
          </p:nvPr>
        </p:nvSpPr>
        <p:spPr/>
        <p:txBody>
          <a:bodyPr/>
          <a:lstStyle/>
          <a:p>
            <a:pPr>
              <a:defRPr/>
            </a:pPr>
            <a:r>
              <a:rPr lang="en-US" altLang="zh-CN" smtClean="0"/>
              <a:t>2014/9/10</a:t>
            </a:r>
            <a:endParaRPr lang="en-US" altLang="zh-CN"/>
          </a:p>
        </p:txBody>
      </p:sp>
      <p:sp>
        <p:nvSpPr>
          <p:cNvPr id="2" name="内容占位符 1"/>
          <p:cNvSpPr>
            <a:spLocks noGrp="1"/>
          </p:cNvSpPr>
          <p:nvPr>
            <p:ph sz="quarter" idx="13"/>
          </p:nvPr>
        </p:nvSpPr>
        <p:spPr/>
        <p:txBody>
          <a:bodyPr/>
          <a:lstStyle/>
          <a:p>
            <a:endParaRPr lang="zh-CN" altLang="en-US" dirty="0"/>
          </a:p>
        </p:txBody>
      </p:sp>
      <p:sp>
        <p:nvSpPr>
          <p:cNvPr id="6" name="灯片编号占位符 5"/>
          <p:cNvSpPr>
            <a:spLocks noGrp="1"/>
          </p:cNvSpPr>
          <p:nvPr>
            <p:ph type="sldNum" sz="quarter" idx="4294967295"/>
          </p:nvPr>
        </p:nvSpPr>
        <p:spPr>
          <a:xfrm>
            <a:off x="10291763" y="5537200"/>
            <a:ext cx="1900237" cy="330200"/>
          </a:xfrm>
          <a:prstGeom prst="rect">
            <a:avLst/>
          </a:prstGeom>
        </p:spPr>
        <p:txBody>
          <a:bodyPr/>
          <a:lstStyle/>
          <a:p>
            <a:fld id="{7811748F-2194-466A-BB83-F6B5D6365835}" type="slidenum">
              <a:rPr lang="en-US" altLang="zh-CN" smtClean="0"/>
              <a:pPr/>
              <a:t>9</a:t>
            </a:fld>
            <a:endParaRPr lang="en-US" altLang="zh-CN" dirty="0"/>
          </a:p>
        </p:txBody>
      </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15">
      <a:dk1>
        <a:srgbClr val="333333"/>
      </a:dk1>
      <a:lt1>
        <a:srgbClr val="FFFFFF"/>
      </a:lt1>
      <a:dk2>
        <a:srgbClr val="000000"/>
      </a:dk2>
      <a:lt2>
        <a:srgbClr val="66007C"/>
      </a:lt2>
      <a:accent1>
        <a:srgbClr val="AFCDD7"/>
      </a:accent1>
      <a:accent2>
        <a:srgbClr val="F0D250"/>
      </a:accent2>
      <a:accent3>
        <a:srgbClr val="FFFFFF"/>
      </a:accent3>
      <a:accent4>
        <a:srgbClr val="2A2A2A"/>
      </a:accent4>
      <a:accent5>
        <a:srgbClr val="D4E3E8"/>
      </a:accent5>
      <a:accent6>
        <a:srgbClr val="D9BE48"/>
      </a:accent6>
      <a:hlink>
        <a:srgbClr val="559CBA"/>
      </a:hlink>
      <a:folHlink>
        <a:srgbClr val="99CC00"/>
      </a:folHlink>
    </a:clrScheme>
    <a:fontScheme name="默认设计模板">
      <a:majorFont>
        <a:latin typeface="Frutiger LT 45 Light"/>
        <a:ea typeface="黑体"/>
        <a:cs typeface=""/>
      </a:majorFont>
      <a:minorFont>
        <a:latin typeface="Frutiger LT 55 Roman"/>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6191"/>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rgbClr val="006191"/>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默认设计模板 13">
        <a:dk1>
          <a:srgbClr val="333333"/>
        </a:dk1>
        <a:lt1>
          <a:srgbClr val="FFFFFF"/>
        </a:lt1>
        <a:dk2>
          <a:srgbClr val="000000"/>
        </a:dk2>
        <a:lt2>
          <a:srgbClr val="66007C"/>
        </a:lt2>
        <a:accent1>
          <a:srgbClr val="559CBA"/>
        </a:accent1>
        <a:accent2>
          <a:srgbClr val="F0C850"/>
        </a:accent2>
        <a:accent3>
          <a:srgbClr val="FFFFFF"/>
        </a:accent3>
        <a:accent4>
          <a:srgbClr val="2A2A2A"/>
        </a:accent4>
        <a:accent5>
          <a:srgbClr val="B4CBD9"/>
        </a:accent5>
        <a:accent6>
          <a:srgbClr val="D9B548"/>
        </a:accent6>
        <a:hlink>
          <a:srgbClr val="AFCDD7"/>
        </a:hlink>
        <a:folHlink>
          <a:srgbClr val="99CC00"/>
        </a:folHlink>
      </a:clrScheme>
      <a:clrMap bg1="lt1" tx1="dk1" bg2="lt2" tx2="dk2" accent1="accent1" accent2="accent2" accent3="accent3" accent4="accent4" accent5="accent5" accent6="accent6" hlink="hlink" folHlink="folHlink"/>
    </a:extraClrScheme>
    <a:extraClrScheme>
      <a:clrScheme name="默认设计模板 14">
        <a:dk1>
          <a:srgbClr val="333333"/>
        </a:dk1>
        <a:lt1>
          <a:srgbClr val="FFFFFF"/>
        </a:lt1>
        <a:dk2>
          <a:srgbClr val="000000"/>
        </a:dk2>
        <a:lt2>
          <a:srgbClr val="66007C"/>
        </a:lt2>
        <a:accent1>
          <a:srgbClr val="559CBA"/>
        </a:accent1>
        <a:accent2>
          <a:srgbClr val="F0D250"/>
        </a:accent2>
        <a:accent3>
          <a:srgbClr val="FFFFFF"/>
        </a:accent3>
        <a:accent4>
          <a:srgbClr val="2A2A2A"/>
        </a:accent4>
        <a:accent5>
          <a:srgbClr val="B4CBD9"/>
        </a:accent5>
        <a:accent6>
          <a:srgbClr val="D9BE48"/>
        </a:accent6>
        <a:hlink>
          <a:srgbClr val="AFCDD7"/>
        </a:hlink>
        <a:folHlink>
          <a:srgbClr val="99CC00"/>
        </a:folHlink>
      </a:clrScheme>
      <a:clrMap bg1="lt1" tx1="dk1" bg2="lt2" tx2="dk2" accent1="accent1" accent2="accent2" accent3="accent3" accent4="accent4" accent5="accent5" accent6="accent6" hlink="hlink" folHlink="folHlink"/>
    </a:extraClrScheme>
    <a:extraClrScheme>
      <a:clrScheme name="默认设计模板 15">
        <a:dk1>
          <a:srgbClr val="333333"/>
        </a:dk1>
        <a:lt1>
          <a:srgbClr val="FFFFFF"/>
        </a:lt1>
        <a:dk2>
          <a:srgbClr val="000000"/>
        </a:dk2>
        <a:lt2>
          <a:srgbClr val="66007C"/>
        </a:lt2>
        <a:accent1>
          <a:srgbClr val="AFCDD7"/>
        </a:accent1>
        <a:accent2>
          <a:srgbClr val="F0D250"/>
        </a:accent2>
        <a:accent3>
          <a:srgbClr val="FFFFFF"/>
        </a:accent3>
        <a:accent4>
          <a:srgbClr val="2A2A2A"/>
        </a:accent4>
        <a:accent5>
          <a:srgbClr val="D4E3E8"/>
        </a:accent5>
        <a:accent6>
          <a:srgbClr val="D9BE48"/>
        </a:accent6>
        <a:hlink>
          <a:srgbClr val="559CBA"/>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1979</TotalTime>
  <Words>613</Words>
  <Application>Microsoft Office PowerPoint</Application>
  <PresentationFormat>宽屏</PresentationFormat>
  <Paragraphs>65</Paragraphs>
  <Slides>12</Slides>
  <Notes>9</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Frutiger LT 45 Light</vt:lpstr>
      <vt:lpstr>Frutiger LT 55 Roman</vt:lpstr>
      <vt:lpstr>黑体</vt:lpstr>
      <vt:lpstr>宋体</vt:lpstr>
      <vt:lpstr>Arial</vt:lpstr>
      <vt:lpstr>Calibri</vt:lpstr>
      <vt:lpstr>Times New Roman</vt:lpstr>
      <vt:lpstr>Wingdings</vt:lpstr>
      <vt:lpstr>默认设计模板</vt:lpstr>
      <vt:lpstr>Presentation Skill</vt:lpstr>
      <vt:lpstr>PowerPoint 演示文稿</vt:lpstr>
      <vt:lpstr>PowerPoint 演示文稿</vt:lpstr>
      <vt:lpstr>PowerPoint 演示文稿</vt:lpstr>
      <vt:lpstr>PowerPoint 演示文稿</vt:lpstr>
      <vt:lpstr>PowerPoint 演示文稿</vt:lpstr>
      <vt:lpstr>PowerPoint 演示文稿</vt:lpstr>
      <vt:lpstr>标题 副标题</vt:lpstr>
      <vt:lpstr>PowerPoint 演示文稿</vt:lpstr>
      <vt:lpstr>标题 副标题</vt:lpstr>
      <vt:lpstr>PowerPoint 演示文稿</vt:lpstr>
      <vt:lpstr>Copyright © 2012 版权所有 大连东软信息学院</vt:lpstr>
    </vt:vector>
  </TitlesOfParts>
  <Company>neusoft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bcc-user</dc:creator>
  <cp:lastModifiedBy>孙树斌Learn</cp:lastModifiedBy>
  <cp:revision>257</cp:revision>
  <dcterms:created xsi:type="dcterms:W3CDTF">2007-09-10T03:19:36Z</dcterms:created>
  <dcterms:modified xsi:type="dcterms:W3CDTF">2014-09-10T07:24:30Z</dcterms:modified>
</cp:coreProperties>
</file>

<file path=docProps/thumbnail.jpeg>
</file>